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6858000" cx="9144000"/>
  <p:notesSz cx="6858000" cy="9144000"/>
  <p:embeddedFontLst>
    <p:embeddedFont>
      <p:font typeface="Helvetica Neue"/>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jY/GcmNnIiYmq0Zt+nVs7y5sFj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HelveticaNeue-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HelveticaNeue-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HelveticaNeue-boldItalic.fntdata"/><Relationship Id="rId30" Type="http://schemas.openxmlformats.org/officeDocument/2006/relationships/font" Target="fonts/HelveticaNeue-italic.fntdata"/><Relationship Id="rId11" Type="http://schemas.openxmlformats.org/officeDocument/2006/relationships/slide" Target="slides/slide7.xml"/><Relationship Id="rId10" Type="http://schemas.openxmlformats.org/officeDocument/2006/relationships/slide" Target="slides/slide6.xml"/><Relationship Id="rId32"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
              </a:spcBef>
              <a:spcAft>
                <a:spcPts val="0"/>
              </a:spcAft>
              <a:buSzPts val="1400"/>
              <a:buNone/>
              <a:defRPr b="0" i="0" sz="1200" u="none" cap="none" strike="noStrike">
                <a:latin typeface="Arial"/>
                <a:ea typeface="Arial"/>
                <a:cs typeface="Arial"/>
                <a:sym typeface="Arial"/>
              </a:defRPr>
            </a:lvl1pPr>
            <a:lvl2pPr indent="-228600" lvl="1" marL="914400" marR="0" rtl="0" algn="l">
              <a:spcBef>
                <a:spcPts val="400"/>
              </a:spcBef>
              <a:spcAft>
                <a:spcPts val="0"/>
              </a:spcAft>
              <a:buSzPts val="1400"/>
              <a:buNone/>
              <a:defRPr b="0" i="0" sz="1200" u="none" cap="none" strike="noStrike">
                <a:latin typeface="Arial"/>
                <a:ea typeface="Arial"/>
                <a:cs typeface="Arial"/>
                <a:sym typeface="Arial"/>
              </a:defRPr>
            </a:lvl2pPr>
            <a:lvl3pPr indent="-228600" lvl="2" marL="1371600" marR="0" rtl="0" algn="l">
              <a:spcBef>
                <a:spcPts val="400"/>
              </a:spcBef>
              <a:spcAft>
                <a:spcPts val="0"/>
              </a:spcAft>
              <a:buSzPts val="1400"/>
              <a:buNone/>
              <a:defRPr b="0" i="0" sz="1200" u="none" cap="none" strike="noStrike">
                <a:latin typeface="Arial"/>
                <a:ea typeface="Arial"/>
                <a:cs typeface="Arial"/>
                <a:sym typeface="Arial"/>
              </a:defRPr>
            </a:lvl3pPr>
            <a:lvl4pPr indent="-228600" lvl="3" marL="1828800" marR="0" rtl="0" algn="l">
              <a:spcBef>
                <a:spcPts val="400"/>
              </a:spcBef>
              <a:spcAft>
                <a:spcPts val="0"/>
              </a:spcAft>
              <a:buSzPts val="1400"/>
              <a:buNone/>
              <a:defRPr b="0" i="0" sz="1200" u="none" cap="none" strike="noStrike">
                <a:latin typeface="Arial"/>
                <a:ea typeface="Arial"/>
                <a:cs typeface="Arial"/>
                <a:sym typeface="Arial"/>
              </a:defRPr>
            </a:lvl4pPr>
            <a:lvl5pPr indent="-228600" lvl="4" marL="2286000" marR="0" rtl="0" algn="l">
              <a:spcBef>
                <a:spcPts val="400"/>
              </a:spcBef>
              <a:spcAft>
                <a:spcPts val="0"/>
              </a:spcAft>
              <a:buSzPts val="1400"/>
              <a:buNone/>
              <a:defRPr b="0" i="0" sz="1200" u="none" cap="none" strike="noStrike">
                <a:latin typeface="Arial"/>
                <a:ea typeface="Arial"/>
                <a:cs typeface="Arial"/>
                <a:sym typeface="Arial"/>
              </a:defRPr>
            </a:lvl5pPr>
            <a:lvl6pPr indent="-228600" lvl="5" marL="2743200" marR="0" rtl="0" algn="l">
              <a:spcBef>
                <a:spcPts val="400"/>
              </a:spcBef>
              <a:spcAft>
                <a:spcPts val="0"/>
              </a:spcAft>
              <a:buSzPts val="1400"/>
              <a:buNone/>
              <a:defRPr b="0" i="0" sz="1200" u="none" cap="none" strike="noStrike">
                <a:latin typeface="Arial"/>
                <a:ea typeface="Arial"/>
                <a:cs typeface="Arial"/>
                <a:sym typeface="Arial"/>
              </a:defRPr>
            </a:lvl6pPr>
            <a:lvl7pPr indent="-228600" lvl="6" marL="3200400" marR="0" rtl="0" algn="l">
              <a:spcBef>
                <a:spcPts val="400"/>
              </a:spcBef>
              <a:spcAft>
                <a:spcPts val="0"/>
              </a:spcAft>
              <a:buSzPts val="1400"/>
              <a:buNone/>
              <a:defRPr b="0" i="0" sz="1200" u="none" cap="none" strike="noStrike">
                <a:latin typeface="Arial"/>
                <a:ea typeface="Arial"/>
                <a:cs typeface="Arial"/>
                <a:sym typeface="Arial"/>
              </a:defRPr>
            </a:lvl7pPr>
            <a:lvl8pPr indent="-228600" lvl="7" marL="3657600" marR="0" rtl="0" algn="l">
              <a:spcBef>
                <a:spcPts val="400"/>
              </a:spcBef>
              <a:spcAft>
                <a:spcPts val="0"/>
              </a:spcAft>
              <a:buSzPts val="1400"/>
              <a:buNone/>
              <a:defRPr b="0" i="0" sz="1200" u="none" cap="none" strike="noStrike">
                <a:latin typeface="Arial"/>
                <a:ea typeface="Arial"/>
                <a:cs typeface="Arial"/>
                <a:sym typeface="Arial"/>
              </a:defRPr>
            </a:lvl8pPr>
            <a:lvl9pPr indent="-228600" lvl="8" marL="4114800" marR="0" rtl="0" algn="l">
              <a:spcBef>
                <a:spcPts val="400"/>
              </a:spcBef>
              <a:spcAft>
                <a:spcPts val="0"/>
              </a:spcAft>
              <a:buSzPts val="1400"/>
              <a:buNone/>
              <a:defRPr b="0" i="0" sz="12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3" name="Google Shape;143;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t/>
            </a:r>
            <a:endParaRPr/>
          </a:p>
        </p:txBody>
      </p:sp>
      <p:sp>
        <p:nvSpPr>
          <p:cNvPr id="210" name="Google Shape;21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7" name="Google Shape;217;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5" name="Google Shape;225;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7" name="Google Shape;237;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Arial"/>
                <a:ea typeface="Arial"/>
                <a:cs typeface="Arial"/>
                <a:sym typeface="Arial"/>
              </a:rPr>
              <a:t>Much of this on hold but community larders now in place in many Black Isle villages.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t/>
            </a:r>
            <a:endParaRPr/>
          </a:p>
        </p:txBody>
      </p:sp>
      <p:sp>
        <p:nvSpPr>
          <p:cNvPr id="245" name="Google Shape;24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t/>
            </a:r>
            <a:endParaRPr/>
          </a:p>
        </p:txBody>
      </p:sp>
      <p:sp>
        <p:nvSpPr>
          <p:cNvPr id="254" name="Google Shape;254;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t/>
            </a:r>
            <a:endParaRPr/>
          </a:p>
        </p:txBody>
      </p:sp>
      <p:sp>
        <p:nvSpPr>
          <p:cNvPr id="261" name="Google Shape;26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t/>
            </a:r>
            <a:endParaRPr/>
          </a:p>
        </p:txBody>
      </p:sp>
      <p:sp>
        <p:nvSpPr>
          <p:cNvPr id="268" name="Google Shape;268;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t/>
            </a:r>
            <a:endParaRPr/>
          </a:p>
        </p:txBody>
      </p:sp>
      <p:sp>
        <p:nvSpPr>
          <p:cNvPr id="275" name="Google Shape;275;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1" name="Google Shape;281;p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Arial"/>
                <a:ea typeface="Arial"/>
                <a:cs typeface="Arial"/>
                <a:sym typeface="Arial"/>
              </a:rPr>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t/>
            </a:r>
            <a:endParaRPr/>
          </a:p>
        </p:txBody>
      </p:sp>
      <p:sp>
        <p:nvSpPr>
          <p:cNvPr id="150" name="Google Shape;15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0fcd5a6d5b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30fcd5a6d5b_0_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t/>
            </a:r>
            <a:endParaRPr/>
          </a:p>
        </p:txBody>
      </p:sp>
      <p:sp>
        <p:nvSpPr>
          <p:cNvPr id="295" name="Google Shape;295;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0f2e649d61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30f2e649d61_0_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3" name="Google Shape;313;p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Arial"/>
                <a:ea typeface="Arial"/>
                <a:cs typeface="Arial"/>
                <a:sym typeface="Arial"/>
              </a:rPr>
              <a:t>BI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t/>
            </a:r>
            <a:endParaRPr/>
          </a:p>
        </p:txBody>
      </p:sp>
      <p:sp>
        <p:nvSpPr>
          <p:cNvPr id="158" name="Google Shape;15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t/>
            </a:r>
            <a:endParaRPr/>
          </a:p>
        </p:txBody>
      </p:sp>
      <p:sp>
        <p:nvSpPr>
          <p:cNvPr id="165" name="Google Shape;16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t/>
            </a:r>
            <a:endParaRPr/>
          </a:p>
        </p:txBody>
      </p:sp>
      <p:sp>
        <p:nvSpPr>
          <p:cNvPr id="172" name="Google Shape;172;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9" name="Google Shape;179;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Arial"/>
                <a:ea typeface="Arial"/>
                <a:cs typeface="Arial"/>
                <a:sym typeface="Arial"/>
              </a:rPr>
              <a:t>Our Growing Guide is onto its 3rd reprint and still selling. Our local larder has been super-ceded by a website which enables us to keep information up to date. Black Isle active travel map now 3</a:t>
            </a:r>
            <a:r>
              <a:rPr baseline="30000" lang="en-US"/>
              <a:t>rd</a:t>
            </a:r>
            <a:r>
              <a:rPr lang="en-US" sz="1200">
                <a:latin typeface="Arial"/>
                <a:ea typeface="Arial"/>
                <a:cs typeface="Arial"/>
                <a:sym typeface="Arial"/>
              </a:rPr>
              <a:t> edition.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7" name="Google Shape;187;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Arial"/>
                <a:ea typeface="Arial"/>
                <a:cs typeface="Arial"/>
                <a:sym typeface="Arial"/>
              </a:rPr>
              <a:t>Our Growing Guide is onto its 3rd reprint and </a:t>
            </a:r>
            <a:r>
              <a:rPr lang="en-US"/>
              <a:t>stocks running low</a:t>
            </a:r>
            <a:r>
              <a:rPr lang="en-US" sz="1200">
                <a:latin typeface="Arial"/>
                <a:ea typeface="Arial"/>
                <a:cs typeface="Arial"/>
                <a:sym typeface="Arial"/>
              </a:rPr>
              <a:t>. Our local larder has been super-ceded by a website which enables us to keep information up to date. Black Isle active travel map</a:t>
            </a:r>
            <a:r>
              <a:rPr lang="en-US"/>
              <a:t> fourth edition funded by Highland Council</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5" name="Google Shape;195;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Arial"/>
                <a:ea typeface="Arial"/>
                <a:cs typeface="Arial"/>
                <a:sym typeface="Arial"/>
              </a:rPr>
              <a:t>Were every Sat in the month (except 5 week month) there is a market somewhere on the BI encouraging the buying of local produce and crafts. Since lock down 2 shorter weekly outdoor markets supported but not directly organised by us.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2" name="Google Shape;202;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x">
  <p:cSld name="TITLE_AND_BODY">
    <p:spTree>
      <p:nvGrpSpPr>
        <p:cNvPr id="10" name="Shape 10"/>
        <p:cNvGrpSpPr/>
        <p:nvPr/>
      </p:nvGrpSpPr>
      <p:grpSpPr>
        <a:xfrm>
          <a:off x="0" y="0"/>
          <a:ext cx="0" cy="0"/>
          <a:chOff x="0" y="0"/>
          <a:chExt cx="0" cy="0"/>
        </a:xfrm>
      </p:grpSpPr>
      <p:sp>
        <p:nvSpPr>
          <p:cNvPr id="11" name="Google Shape;11;p28"/>
          <p:cNvSpPr txBox="1"/>
          <p:nvPr>
            <p:ph type="title"/>
          </p:nvPr>
        </p:nvSpPr>
        <p:spPr>
          <a:xfrm>
            <a:off x="1371600" y="457200"/>
            <a:ext cx="7467600" cy="1143000"/>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p:txBody>
      </p:sp>
      <p:sp>
        <p:nvSpPr>
          <p:cNvPr id="12" name="Google Shape;12;p28"/>
          <p:cNvSpPr txBox="1"/>
          <p:nvPr>
            <p:ph idx="1" type="body"/>
          </p:nvPr>
        </p:nvSpPr>
        <p:spPr>
          <a:xfrm>
            <a:off x="685800" y="1981200"/>
            <a:ext cx="3810000" cy="411480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600"/>
              </a:spcBef>
              <a:spcAft>
                <a:spcPts val="0"/>
              </a:spcAft>
              <a:buClr>
                <a:srgbClr val="000000"/>
              </a:buClr>
              <a:buSzPts val="1800"/>
              <a:buNone/>
              <a:defRPr/>
            </a:lvl1pPr>
            <a:lvl2pPr indent="-342900" lvl="1" marL="914400" algn="l">
              <a:lnSpc>
                <a:spcPct val="100000"/>
              </a:lnSpc>
              <a:spcBef>
                <a:spcPts val="600"/>
              </a:spcBef>
              <a:spcAft>
                <a:spcPts val="0"/>
              </a:spcAft>
              <a:buClr>
                <a:srgbClr val="000000"/>
              </a:buClr>
              <a:buSzPts val="1800"/>
              <a:buChar char="–"/>
              <a:defRPr/>
            </a:lvl2pPr>
            <a:lvl3pPr indent="-342900" lvl="2" marL="1371600" algn="l">
              <a:lnSpc>
                <a:spcPct val="100000"/>
              </a:lnSpc>
              <a:spcBef>
                <a:spcPts val="600"/>
              </a:spcBef>
              <a:spcAft>
                <a:spcPts val="0"/>
              </a:spcAft>
              <a:buClr>
                <a:srgbClr val="000000"/>
              </a:buClr>
              <a:buSzPts val="1800"/>
              <a:buChar char="•"/>
              <a:defRPr/>
            </a:lvl3pPr>
            <a:lvl4pPr indent="-342900" lvl="3" marL="1828800" algn="l">
              <a:lnSpc>
                <a:spcPct val="100000"/>
              </a:lnSpc>
              <a:spcBef>
                <a:spcPts val="600"/>
              </a:spcBef>
              <a:spcAft>
                <a:spcPts val="0"/>
              </a:spcAft>
              <a:buClr>
                <a:srgbClr val="000000"/>
              </a:buClr>
              <a:buSzPts val="1800"/>
              <a:buChar char="–"/>
              <a:defRPr/>
            </a:lvl4pPr>
            <a:lvl5pPr indent="-228600" lvl="4" marL="2286000" algn="l">
              <a:lnSpc>
                <a:spcPct val="100000"/>
              </a:lnSpc>
              <a:spcBef>
                <a:spcPts val="600"/>
              </a:spcBef>
              <a:spcAft>
                <a:spcPts val="0"/>
              </a:spcAft>
              <a:buClr>
                <a:srgbClr val="000000"/>
              </a:buClr>
              <a:buSzPts val="1800"/>
              <a:buNone/>
              <a:defRPr/>
            </a:lvl5pPr>
            <a:lvl6pPr indent="-228600" lvl="5" marL="2743200" algn="l">
              <a:lnSpc>
                <a:spcPct val="100000"/>
              </a:lnSpc>
              <a:spcBef>
                <a:spcPts val="600"/>
              </a:spcBef>
              <a:spcAft>
                <a:spcPts val="0"/>
              </a:spcAft>
              <a:buClr>
                <a:srgbClr val="000000"/>
              </a:buClr>
              <a:buSzPts val="1800"/>
              <a:buNone/>
              <a:defRPr/>
            </a:lvl6pPr>
            <a:lvl7pPr indent="-228600" lvl="6" marL="3200400" algn="l">
              <a:lnSpc>
                <a:spcPct val="100000"/>
              </a:lnSpc>
              <a:spcBef>
                <a:spcPts val="600"/>
              </a:spcBef>
              <a:spcAft>
                <a:spcPts val="0"/>
              </a:spcAft>
              <a:buClr>
                <a:srgbClr val="000000"/>
              </a:buClr>
              <a:buSzPts val="1800"/>
              <a:buNone/>
              <a:defRPr/>
            </a:lvl7pPr>
            <a:lvl8pPr indent="-228600" lvl="7" marL="3657600" algn="l">
              <a:lnSpc>
                <a:spcPct val="100000"/>
              </a:lnSpc>
              <a:spcBef>
                <a:spcPts val="600"/>
              </a:spcBef>
              <a:spcAft>
                <a:spcPts val="0"/>
              </a:spcAft>
              <a:buClr>
                <a:srgbClr val="000000"/>
              </a:buClr>
              <a:buSzPts val="1800"/>
              <a:buNone/>
              <a:defRPr/>
            </a:lvl8pPr>
            <a:lvl9pPr indent="-228600" lvl="8" marL="4114800" algn="l">
              <a:lnSpc>
                <a:spcPct val="100000"/>
              </a:lnSpc>
              <a:spcBef>
                <a:spcPts val="600"/>
              </a:spcBef>
              <a:spcAft>
                <a:spcPts val="0"/>
              </a:spcAft>
              <a:buClr>
                <a:srgbClr val="000000"/>
              </a:buClr>
              <a:buSzPts val="1800"/>
              <a:buNone/>
              <a:defRPr/>
            </a:lvl9pPr>
          </a:lstStyle>
          <a:p/>
        </p:txBody>
      </p:sp>
      <p:sp>
        <p:nvSpPr>
          <p:cNvPr id="13" name="Google Shape;13;p28"/>
          <p:cNvSpPr txBox="1"/>
          <p:nvPr>
            <p:ph idx="12" type="sldNum"/>
          </p:nvPr>
        </p:nvSpPr>
        <p:spPr>
          <a:xfrm>
            <a:off x="8156297" y="6248400"/>
            <a:ext cx="301904" cy="288820"/>
          </a:xfrm>
          <a:prstGeom prst="rect">
            <a:avLst/>
          </a:prstGeom>
          <a:noFill/>
          <a:ln>
            <a:noFill/>
          </a:ln>
        </p:spPr>
        <p:txBody>
          <a:bodyPr anchorCtr="0" anchor="t" bIns="45700" lIns="45700" spcFirstLastPara="1" rIns="45700" wrap="square" tIns="45700">
            <a:spAutoFit/>
          </a:bodyPr>
          <a:lstStyle>
            <a:lvl1pPr indent="0" lvl="0"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1pPr>
            <a:lvl2pPr indent="0" lvl="1"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2pPr>
            <a:lvl3pPr indent="0" lvl="2"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3pPr>
            <a:lvl4pPr indent="0" lvl="3"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4pPr>
            <a:lvl5pPr indent="0" lvl="4"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5pPr>
            <a:lvl6pPr indent="0" lvl="5"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6pPr>
            <a:lvl7pPr indent="0" lvl="6"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7pPr>
            <a:lvl8pPr indent="0" lvl="7"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8pPr>
            <a:lvl9pPr indent="0" lvl="8"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p:cSld name="Content with Caption">
    <p:spTree>
      <p:nvGrpSpPr>
        <p:cNvPr id="49" name="Shape 49"/>
        <p:cNvGrpSpPr/>
        <p:nvPr/>
      </p:nvGrpSpPr>
      <p:grpSpPr>
        <a:xfrm>
          <a:off x="0" y="0"/>
          <a:ext cx="0" cy="0"/>
          <a:chOff x="0" y="0"/>
          <a:chExt cx="0" cy="0"/>
        </a:xfrm>
      </p:grpSpPr>
      <p:pic>
        <p:nvPicPr>
          <p:cNvPr descr="Picture 8" id="50" name="Google Shape;50;p37"/>
          <p:cNvPicPr preferRelativeResize="0"/>
          <p:nvPr/>
        </p:nvPicPr>
        <p:blipFill rotWithShape="1">
          <a:blip r:embed="rId2">
            <a:alphaModFix/>
          </a:blip>
          <a:srcRect b="0" l="0" r="0" t="0"/>
          <a:stretch/>
        </p:blipFill>
        <p:spPr>
          <a:xfrm>
            <a:off x="76200" y="152400"/>
            <a:ext cx="1425575" cy="1112838"/>
          </a:xfrm>
          <a:prstGeom prst="rect">
            <a:avLst/>
          </a:prstGeom>
          <a:noFill/>
          <a:ln>
            <a:noFill/>
          </a:ln>
        </p:spPr>
      </p:pic>
      <p:sp>
        <p:nvSpPr>
          <p:cNvPr id="51" name="Google Shape;51;p37"/>
          <p:cNvSpPr txBox="1"/>
          <p:nvPr>
            <p:ph type="title"/>
          </p:nvPr>
        </p:nvSpPr>
        <p:spPr>
          <a:xfrm>
            <a:off x="457200" y="273050"/>
            <a:ext cx="3008316" cy="1162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FFFFFF"/>
              </a:buClr>
              <a:buSzPts val="2000"/>
              <a:buFont typeface="Arial"/>
              <a:buNone/>
              <a:defRPr sz="2000"/>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p:txBody>
      </p:sp>
      <p:sp>
        <p:nvSpPr>
          <p:cNvPr id="52" name="Google Shape;52;p37"/>
          <p:cNvSpPr txBox="1"/>
          <p:nvPr>
            <p:ph idx="1" type="body"/>
          </p:nvPr>
        </p:nvSpPr>
        <p:spPr>
          <a:xfrm>
            <a:off x="3575050" y="273050"/>
            <a:ext cx="5111750" cy="5853113"/>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700"/>
              </a:spcBef>
              <a:spcAft>
                <a:spcPts val="0"/>
              </a:spcAft>
              <a:buClr>
                <a:srgbClr val="000000"/>
              </a:buClr>
              <a:buSzPts val="3200"/>
              <a:buFont typeface="Arial"/>
              <a:buNone/>
              <a:defRPr sz="3200"/>
            </a:lvl1pPr>
            <a:lvl2pPr indent="-431800" lvl="1" marL="914400" algn="l">
              <a:lnSpc>
                <a:spcPct val="100000"/>
              </a:lnSpc>
              <a:spcBef>
                <a:spcPts val="700"/>
              </a:spcBef>
              <a:spcAft>
                <a:spcPts val="0"/>
              </a:spcAft>
              <a:buClr>
                <a:srgbClr val="000000"/>
              </a:buClr>
              <a:buSzPts val="3200"/>
              <a:buFont typeface="Arial"/>
              <a:buChar char="–"/>
              <a:defRPr sz="3200"/>
            </a:lvl2pPr>
            <a:lvl3pPr indent="-431800" lvl="2" marL="1371600" algn="l">
              <a:lnSpc>
                <a:spcPct val="100000"/>
              </a:lnSpc>
              <a:spcBef>
                <a:spcPts val="700"/>
              </a:spcBef>
              <a:spcAft>
                <a:spcPts val="0"/>
              </a:spcAft>
              <a:buClr>
                <a:srgbClr val="000000"/>
              </a:buClr>
              <a:buSzPts val="3200"/>
              <a:buFont typeface="Arial"/>
              <a:buChar char="•"/>
              <a:defRPr sz="3200"/>
            </a:lvl3pPr>
            <a:lvl4pPr indent="-431800" lvl="3" marL="1828800" algn="l">
              <a:lnSpc>
                <a:spcPct val="100000"/>
              </a:lnSpc>
              <a:spcBef>
                <a:spcPts val="700"/>
              </a:spcBef>
              <a:spcAft>
                <a:spcPts val="0"/>
              </a:spcAft>
              <a:buClr>
                <a:srgbClr val="000000"/>
              </a:buClr>
              <a:buSzPts val="3200"/>
              <a:buFont typeface="Arial"/>
              <a:buChar char="–"/>
              <a:defRPr sz="3200"/>
            </a:lvl4pPr>
            <a:lvl5pPr indent="-228600" lvl="4" marL="2286000" algn="l">
              <a:lnSpc>
                <a:spcPct val="100000"/>
              </a:lnSpc>
              <a:spcBef>
                <a:spcPts val="700"/>
              </a:spcBef>
              <a:spcAft>
                <a:spcPts val="0"/>
              </a:spcAft>
              <a:buClr>
                <a:srgbClr val="000000"/>
              </a:buClr>
              <a:buSzPts val="3200"/>
              <a:buFont typeface="Arial"/>
              <a:buNone/>
              <a:defRPr sz="3200"/>
            </a:lvl5pPr>
            <a:lvl6pPr indent="-228600" lvl="5" marL="2743200" algn="l">
              <a:lnSpc>
                <a:spcPct val="100000"/>
              </a:lnSpc>
              <a:spcBef>
                <a:spcPts val="600"/>
              </a:spcBef>
              <a:spcAft>
                <a:spcPts val="0"/>
              </a:spcAft>
              <a:buClr>
                <a:srgbClr val="000000"/>
              </a:buClr>
              <a:buSzPts val="1800"/>
              <a:buNone/>
              <a:defRPr/>
            </a:lvl6pPr>
            <a:lvl7pPr indent="-228600" lvl="6" marL="3200400" algn="l">
              <a:lnSpc>
                <a:spcPct val="100000"/>
              </a:lnSpc>
              <a:spcBef>
                <a:spcPts val="600"/>
              </a:spcBef>
              <a:spcAft>
                <a:spcPts val="0"/>
              </a:spcAft>
              <a:buClr>
                <a:srgbClr val="000000"/>
              </a:buClr>
              <a:buSzPts val="1800"/>
              <a:buNone/>
              <a:defRPr/>
            </a:lvl7pPr>
            <a:lvl8pPr indent="-228600" lvl="7" marL="3657600" algn="l">
              <a:lnSpc>
                <a:spcPct val="100000"/>
              </a:lnSpc>
              <a:spcBef>
                <a:spcPts val="600"/>
              </a:spcBef>
              <a:spcAft>
                <a:spcPts val="0"/>
              </a:spcAft>
              <a:buClr>
                <a:srgbClr val="000000"/>
              </a:buClr>
              <a:buSzPts val="1800"/>
              <a:buNone/>
              <a:defRPr/>
            </a:lvl8pPr>
            <a:lvl9pPr indent="-228600" lvl="8" marL="4114800" algn="l">
              <a:lnSpc>
                <a:spcPct val="100000"/>
              </a:lnSpc>
              <a:spcBef>
                <a:spcPts val="600"/>
              </a:spcBef>
              <a:spcAft>
                <a:spcPts val="0"/>
              </a:spcAft>
              <a:buClr>
                <a:srgbClr val="000000"/>
              </a:buClr>
              <a:buSzPts val="1800"/>
              <a:buNone/>
              <a:defRPr/>
            </a:lvl9pPr>
          </a:lstStyle>
          <a:p/>
        </p:txBody>
      </p:sp>
      <p:sp>
        <p:nvSpPr>
          <p:cNvPr id="53" name="Google Shape;53;p37"/>
          <p:cNvSpPr txBox="1"/>
          <p:nvPr>
            <p:ph idx="2" type="body"/>
          </p:nvPr>
        </p:nvSpPr>
        <p:spPr>
          <a:xfrm>
            <a:off x="457198" y="1435100"/>
            <a:ext cx="3008317" cy="4691063"/>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600"/>
              </a:spcBef>
              <a:spcAft>
                <a:spcPts val="0"/>
              </a:spcAft>
              <a:buClr>
                <a:srgbClr val="000000"/>
              </a:buClr>
              <a:buSzPts val="1800"/>
              <a:buNone/>
              <a:defRPr/>
            </a:lvl1pPr>
            <a:lvl2pPr indent="-342900" lvl="1" marL="914400" algn="l">
              <a:lnSpc>
                <a:spcPct val="100000"/>
              </a:lnSpc>
              <a:spcBef>
                <a:spcPts val="600"/>
              </a:spcBef>
              <a:spcAft>
                <a:spcPts val="0"/>
              </a:spcAft>
              <a:buClr>
                <a:srgbClr val="000000"/>
              </a:buClr>
              <a:buSzPts val="1800"/>
              <a:buChar char="–"/>
              <a:defRPr/>
            </a:lvl2pPr>
            <a:lvl3pPr indent="-342900" lvl="2" marL="1371600" algn="l">
              <a:lnSpc>
                <a:spcPct val="100000"/>
              </a:lnSpc>
              <a:spcBef>
                <a:spcPts val="600"/>
              </a:spcBef>
              <a:spcAft>
                <a:spcPts val="0"/>
              </a:spcAft>
              <a:buClr>
                <a:srgbClr val="000000"/>
              </a:buClr>
              <a:buSzPts val="1800"/>
              <a:buChar char="•"/>
              <a:defRPr/>
            </a:lvl3pPr>
            <a:lvl4pPr indent="-342900" lvl="3" marL="1828800" algn="l">
              <a:lnSpc>
                <a:spcPct val="100000"/>
              </a:lnSpc>
              <a:spcBef>
                <a:spcPts val="600"/>
              </a:spcBef>
              <a:spcAft>
                <a:spcPts val="0"/>
              </a:spcAft>
              <a:buClr>
                <a:srgbClr val="000000"/>
              </a:buClr>
              <a:buSzPts val="1800"/>
              <a:buChar char="–"/>
              <a:defRPr/>
            </a:lvl4pPr>
            <a:lvl5pPr indent="-228600" lvl="4" marL="2286000" algn="l">
              <a:lnSpc>
                <a:spcPct val="100000"/>
              </a:lnSpc>
              <a:spcBef>
                <a:spcPts val="600"/>
              </a:spcBef>
              <a:spcAft>
                <a:spcPts val="0"/>
              </a:spcAft>
              <a:buClr>
                <a:srgbClr val="000000"/>
              </a:buClr>
              <a:buSzPts val="1800"/>
              <a:buNone/>
              <a:defRPr/>
            </a:lvl5pPr>
            <a:lvl6pPr indent="-228600" lvl="5" marL="2743200" algn="l">
              <a:lnSpc>
                <a:spcPct val="100000"/>
              </a:lnSpc>
              <a:spcBef>
                <a:spcPts val="600"/>
              </a:spcBef>
              <a:spcAft>
                <a:spcPts val="0"/>
              </a:spcAft>
              <a:buClr>
                <a:srgbClr val="000000"/>
              </a:buClr>
              <a:buSzPts val="1800"/>
              <a:buNone/>
              <a:defRPr/>
            </a:lvl6pPr>
            <a:lvl7pPr indent="-228600" lvl="6" marL="3200400" algn="l">
              <a:lnSpc>
                <a:spcPct val="100000"/>
              </a:lnSpc>
              <a:spcBef>
                <a:spcPts val="600"/>
              </a:spcBef>
              <a:spcAft>
                <a:spcPts val="0"/>
              </a:spcAft>
              <a:buClr>
                <a:srgbClr val="000000"/>
              </a:buClr>
              <a:buSzPts val="1800"/>
              <a:buNone/>
              <a:defRPr/>
            </a:lvl7pPr>
            <a:lvl8pPr indent="-228600" lvl="7" marL="3657600" algn="l">
              <a:lnSpc>
                <a:spcPct val="100000"/>
              </a:lnSpc>
              <a:spcBef>
                <a:spcPts val="600"/>
              </a:spcBef>
              <a:spcAft>
                <a:spcPts val="0"/>
              </a:spcAft>
              <a:buClr>
                <a:srgbClr val="000000"/>
              </a:buClr>
              <a:buSzPts val="1800"/>
              <a:buNone/>
              <a:defRPr/>
            </a:lvl8pPr>
            <a:lvl9pPr indent="-228600" lvl="8" marL="4114800" algn="l">
              <a:lnSpc>
                <a:spcPct val="100000"/>
              </a:lnSpc>
              <a:spcBef>
                <a:spcPts val="600"/>
              </a:spcBef>
              <a:spcAft>
                <a:spcPts val="0"/>
              </a:spcAft>
              <a:buClr>
                <a:srgbClr val="000000"/>
              </a:buClr>
              <a:buSzPts val="1800"/>
              <a:buNone/>
              <a:defRPr/>
            </a:lvl9pPr>
          </a:lstStyle>
          <a:p/>
        </p:txBody>
      </p:sp>
      <p:sp>
        <p:nvSpPr>
          <p:cNvPr id="54" name="Google Shape;54;p37"/>
          <p:cNvSpPr txBox="1"/>
          <p:nvPr>
            <p:ph idx="12" type="sldNum"/>
          </p:nvPr>
        </p:nvSpPr>
        <p:spPr>
          <a:xfrm>
            <a:off x="8156297" y="6248400"/>
            <a:ext cx="301904" cy="288820"/>
          </a:xfrm>
          <a:prstGeom prst="rect">
            <a:avLst/>
          </a:prstGeom>
          <a:noFill/>
          <a:ln>
            <a:noFill/>
          </a:ln>
        </p:spPr>
        <p:txBody>
          <a:bodyPr anchorCtr="0" anchor="t" bIns="45700" lIns="45700" spcFirstLastPara="1" rIns="45700" wrap="square" tIns="45700">
            <a:spAutoFit/>
          </a:bodyPr>
          <a:lstStyle>
            <a:lvl1pPr indent="0" lvl="0"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1pPr>
            <a:lvl2pPr indent="0" lvl="1"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2pPr>
            <a:lvl3pPr indent="0" lvl="2"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3pPr>
            <a:lvl4pPr indent="0" lvl="3"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4pPr>
            <a:lvl5pPr indent="0" lvl="4"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5pPr>
            <a:lvl6pPr indent="0" lvl="5"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6pPr>
            <a:lvl7pPr indent="0" lvl="6"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7pPr>
            <a:lvl8pPr indent="0" lvl="7"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8pPr>
            <a:lvl9pPr indent="0" lvl="8"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p:cSld name="Picture with Caption">
    <p:spTree>
      <p:nvGrpSpPr>
        <p:cNvPr id="55" name="Shape 55"/>
        <p:cNvGrpSpPr/>
        <p:nvPr/>
      </p:nvGrpSpPr>
      <p:grpSpPr>
        <a:xfrm>
          <a:off x="0" y="0"/>
          <a:ext cx="0" cy="0"/>
          <a:chOff x="0" y="0"/>
          <a:chExt cx="0" cy="0"/>
        </a:xfrm>
      </p:grpSpPr>
      <p:pic>
        <p:nvPicPr>
          <p:cNvPr descr="Picture 8" id="56" name="Google Shape;56;p38"/>
          <p:cNvPicPr preferRelativeResize="0"/>
          <p:nvPr/>
        </p:nvPicPr>
        <p:blipFill rotWithShape="1">
          <a:blip r:embed="rId2">
            <a:alphaModFix/>
          </a:blip>
          <a:srcRect b="0" l="0" r="0" t="0"/>
          <a:stretch/>
        </p:blipFill>
        <p:spPr>
          <a:xfrm>
            <a:off x="76200" y="152400"/>
            <a:ext cx="1425575" cy="1112838"/>
          </a:xfrm>
          <a:prstGeom prst="rect">
            <a:avLst/>
          </a:prstGeom>
          <a:noFill/>
          <a:ln>
            <a:noFill/>
          </a:ln>
        </p:spPr>
      </p:pic>
      <p:sp>
        <p:nvSpPr>
          <p:cNvPr id="57" name="Google Shape;57;p38"/>
          <p:cNvSpPr txBox="1"/>
          <p:nvPr>
            <p:ph type="title"/>
          </p:nvPr>
        </p:nvSpPr>
        <p:spPr>
          <a:xfrm>
            <a:off x="1792288" y="4800600"/>
            <a:ext cx="5486404" cy="566738"/>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FFFFFF"/>
              </a:buClr>
              <a:buSzPts val="2000"/>
              <a:buFont typeface="Arial"/>
              <a:buNone/>
              <a:defRPr sz="2000"/>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p:txBody>
      </p:sp>
      <p:sp>
        <p:nvSpPr>
          <p:cNvPr id="58" name="Google Shape;58;p38"/>
          <p:cNvSpPr/>
          <p:nvPr>
            <p:ph idx="2" type="pic"/>
          </p:nvPr>
        </p:nvSpPr>
        <p:spPr>
          <a:xfrm>
            <a:off x="1792288" y="612775"/>
            <a:ext cx="5486404" cy="4114800"/>
          </a:xfrm>
          <a:prstGeom prst="rect">
            <a:avLst/>
          </a:prstGeom>
          <a:noFill/>
          <a:ln>
            <a:noFill/>
          </a:ln>
        </p:spPr>
      </p:sp>
      <p:sp>
        <p:nvSpPr>
          <p:cNvPr id="59" name="Google Shape;59;p38"/>
          <p:cNvSpPr txBox="1"/>
          <p:nvPr>
            <p:ph idx="1" type="body"/>
          </p:nvPr>
        </p:nvSpPr>
        <p:spPr>
          <a:xfrm>
            <a:off x="1792288" y="5367337"/>
            <a:ext cx="5486404" cy="804866"/>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300"/>
              </a:spcBef>
              <a:spcAft>
                <a:spcPts val="0"/>
              </a:spcAft>
              <a:buClr>
                <a:srgbClr val="000000"/>
              </a:buClr>
              <a:buSzPts val="1400"/>
              <a:buFont typeface="Arial"/>
              <a:buNone/>
              <a:defRPr sz="1400"/>
            </a:lvl1pPr>
            <a:lvl2pPr indent="-228600" lvl="1" marL="914400" algn="l">
              <a:lnSpc>
                <a:spcPct val="100000"/>
              </a:lnSpc>
              <a:spcBef>
                <a:spcPts val="300"/>
              </a:spcBef>
              <a:spcAft>
                <a:spcPts val="0"/>
              </a:spcAft>
              <a:buClr>
                <a:srgbClr val="000000"/>
              </a:buClr>
              <a:buSzPts val="1400"/>
              <a:buFont typeface="Arial"/>
              <a:buNone/>
              <a:defRPr sz="1400"/>
            </a:lvl2pPr>
            <a:lvl3pPr indent="-228600" lvl="2" marL="1371600" algn="l">
              <a:lnSpc>
                <a:spcPct val="100000"/>
              </a:lnSpc>
              <a:spcBef>
                <a:spcPts val="300"/>
              </a:spcBef>
              <a:spcAft>
                <a:spcPts val="0"/>
              </a:spcAft>
              <a:buClr>
                <a:srgbClr val="000000"/>
              </a:buClr>
              <a:buSzPts val="1400"/>
              <a:buFont typeface="Arial"/>
              <a:buNone/>
              <a:defRPr sz="1400"/>
            </a:lvl3pPr>
            <a:lvl4pPr indent="-228600" lvl="3" marL="1828800" algn="l">
              <a:lnSpc>
                <a:spcPct val="100000"/>
              </a:lnSpc>
              <a:spcBef>
                <a:spcPts val="300"/>
              </a:spcBef>
              <a:spcAft>
                <a:spcPts val="0"/>
              </a:spcAft>
              <a:buClr>
                <a:srgbClr val="000000"/>
              </a:buClr>
              <a:buSzPts val="1400"/>
              <a:buFont typeface="Arial"/>
              <a:buNone/>
              <a:defRPr sz="1400"/>
            </a:lvl4pPr>
            <a:lvl5pPr indent="-228600" lvl="4" marL="2286000" algn="l">
              <a:lnSpc>
                <a:spcPct val="100000"/>
              </a:lnSpc>
              <a:spcBef>
                <a:spcPts val="300"/>
              </a:spcBef>
              <a:spcAft>
                <a:spcPts val="0"/>
              </a:spcAft>
              <a:buClr>
                <a:srgbClr val="000000"/>
              </a:buClr>
              <a:buSzPts val="1400"/>
              <a:buFont typeface="Arial"/>
              <a:buNone/>
              <a:defRPr sz="1400"/>
            </a:lvl5pPr>
            <a:lvl6pPr indent="-228600" lvl="5" marL="2743200" algn="l">
              <a:lnSpc>
                <a:spcPct val="100000"/>
              </a:lnSpc>
              <a:spcBef>
                <a:spcPts val="600"/>
              </a:spcBef>
              <a:spcAft>
                <a:spcPts val="0"/>
              </a:spcAft>
              <a:buClr>
                <a:srgbClr val="000000"/>
              </a:buClr>
              <a:buSzPts val="1800"/>
              <a:buNone/>
              <a:defRPr/>
            </a:lvl6pPr>
            <a:lvl7pPr indent="-228600" lvl="6" marL="3200400" algn="l">
              <a:lnSpc>
                <a:spcPct val="100000"/>
              </a:lnSpc>
              <a:spcBef>
                <a:spcPts val="600"/>
              </a:spcBef>
              <a:spcAft>
                <a:spcPts val="0"/>
              </a:spcAft>
              <a:buClr>
                <a:srgbClr val="000000"/>
              </a:buClr>
              <a:buSzPts val="1800"/>
              <a:buNone/>
              <a:defRPr/>
            </a:lvl7pPr>
            <a:lvl8pPr indent="-228600" lvl="7" marL="3657600" algn="l">
              <a:lnSpc>
                <a:spcPct val="100000"/>
              </a:lnSpc>
              <a:spcBef>
                <a:spcPts val="600"/>
              </a:spcBef>
              <a:spcAft>
                <a:spcPts val="0"/>
              </a:spcAft>
              <a:buClr>
                <a:srgbClr val="000000"/>
              </a:buClr>
              <a:buSzPts val="1800"/>
              <a:buNone/>
              <a:defRPr/>
            </a:lvl8pPr>
            <a:lvl9pPr indent="-228600" lvl="8" marL="4114800" algn="l">
              <a:lnSpc>
                <a:spcPct val="100000"/>
              </a:lnSpc>
              <a:spcBef>
                <a:spcPts val="600"/>
              </a:spcBef>
              <a:spcAft>
                <a:spcPts val="0"/>
              </a:spcAft>
              <a:buClr>
                <a:srgbClr val="000000"/>
              </a:buClr>
              <a:buSzPts val="1800"/>
              <a:buNone/>
              <a:defRPr/>
            </a:lvl9pPr>
          </a:lstStyle>
          <a:p/>
        </p:txBody>
      </p:sp>
      <p:sp>
        <p:nvSpPr>
          <p:cNvPr id="60" name="Google Shape;60;p38"/>
          <p:cNvSpPr txBox="1"/>
          <p:nvPr>
            <p:ph idx="12" type="sldNum"/>
          </p:nvPr>
        </p:nvSpPr>
        <p:spPr>
          <a:xfrm>
            <a:off x="8156297" y="6248400"/>
            <a:ext cx="301904" cy="288820"/>
          </a:xfrm>
          <a:prstGeom prst="rect">
            <a:avLst/>
          </a:prstGeom>
          <a:noFill/>
          <a:ln>
            <a:noFill/>
          </a:ln>
        </p:spPr>
        <p:txBody>
          <a:bodyPr anchorCtr="0" anchor="t" bIns="45700" lIns="45700" spcFirstLastPara="1" rIns="45700" wrap="square" tIns="45700">
            <a:spAutoFit/>
          </a:bodyPr>
          <a:lstStyle>
            <a:lvl1pPr indent="0" lvl="0"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1pPr>
            <a:lvl2pPr indent="0" lvl="1"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2pPr>
            <a:lvl3pPr indent="0" lvl="2"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3pPr>
            <a:lvl4pPr indent="0" lvl="3"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4pPr>
            <a:lvl5pPr indent="0" lvl="4"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5pPr>
            <a:lvl6pPr indent="0" lvl="5"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6pPr>
            <a:lvl7pPr indent="0" lvl="6"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7pPr>
            <a:lvl8pPr indent="0" lvl="7"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8pPr>
            <a:lvl9pPr indent="0" lvl="8"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61" name="Shape 61"/>
        <p:cNvGrpSpPr/>
        <p:nvPr/>
      </p:nvGrpSpPr>
      <p:grpSpPr>
        <a:xfrm>
          <a:off x="0" y="0"/>
          <a:ext cx="0" cy="0"/>
          <a:chOff x="0" y="0"/>
          <a:chExt cx="0" cy="0"/>
        </a:xfrm>
      </p:grpSpPr>
      <p:pic>
        <p:nvPicPr>
          <p:cNvPr descr="Picture 8" id="62" name="Google Shape;62;p39"/>
          <p:cNvPicPr preferRelativeResize="0"/>
          <p:nvPr/>
        </p:nvPicPr>
        <p:blipFill rotWithShape="1">
          <a:blip r:embed="rId2">
            <a:alphaModFix/>
          </a:blip>
          <a:srcRect b="0" l="0" r="0" t="0"/>
          <a:stretch/>
        </p:blipFill>
        <p:spPr>
          <a:xfrm>
            <a:off x="76200" y="152400"/>
            <a:ext cx="1425575" cy="1112838"/>
          </a:xfrm>
          <a:prstGeom prst="rect">
            <a:avLst/>
          </a:prstGeom>
          <a:noFill/>
          <a:ln>
            <a:noFill/>
          </a:ln>
        </p:spPr>
      </p:pic>
      <p:sp>
        <p:nvSpPr>
          <p:cNvPr id="63" name="Google Shape;63;p39"/>
          <p:cNvSpPr txBox="1"/>
          <p:nvPr>
            <p:ph type="title"/>
          </p:nvPr>
        </p:nvSpPr>
        <p:spPr>
          <a:xfrm>
            <a:off x="685800" y="2130425"/>
            <a:ext cx="7772400" cy="1470025"/>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p:txBody>
      </p:sp>
      <p:sp>
        <p:nvSpPr>
          <p:cNvPr id="64" name="Google Shape;64;p39"/>
          <p:cNvSpPr txBox="1"/>
          <p:nvPr>
            <p:ph idx="1" type="body"/>
          </p:nvPr>
        </p:nvSpPr>
        <p:spPr>
          <a:xfrm>
            <a:off x="1371600" y="3886200"/>
            <a:ext cx="6400800" cy="1752600"/>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600"/>
              </a:spcBef>
              <a:spcAft>
                <a:spcPts val="0"/>
              </a:spcAft>
              <a:buClr>
                <a:srgbClr val="000000"/>
              </a:buClr>
              <a:buSzPts val="1800"/>
              <a:buNone/>
              <a:defRPr/>
            </a:lvl1pPr>
            <a:lvl2pPr indent="-228600" lvl="1" marL="914400" algn="ctr">
              <a:lnSpc>
                <a:spcPct val="100000"/>
              </a:lnSpc>
              <a:spcBef>
                <a:spcPts val="600"/>
              </a:spcBef>
              <a:spcAft>
                <a:spcPts val="0"/>
              </a:spcAft>
              <a:buClr>
                <a:srgbClr val="000000"/>
              </a:buClr>
              <a:buSzPts val="1800"/>
              <a:buNone/>
              <a:defRPr/>
            </a:lvl2pPr>
            <a:lvl3pPr indent="-228600" lvl="2" marL="1371600" algn="ctr">
              <a:lnSpc>
                <a:spcPct val="100000"/>
              </a:lnSpc>
              <a:spcBef>
                <a:spcPts val="600"/>
              </a:spcBef>
              <a:spcAft>
                <a:spcPts val="0"/>
              </a:spcAft>
              <a:buClr>
                <a:srgbClr val="000000"/>
              </a:buClr>
              <a:buSzPts val="1800"/>
              <a:buNone/>
              <a:defRPr/>
            </a:lvl3pPr>
            <a:lvl4pPr indent="-228600" lvl="3" marL="1828800" algn="ctr">
              <a:lnSpc>
                <a:spcPct val="100000"/>
              </a:lnSpc>
              <a:spcBef>
                <a:spcPts val="600"/>
              </a:spcBef>
              <a:spcAft>
                <a:spcPts val="0"/>
              </a:spcAft>
              <a:buClr>
                <a:srgbClr val="000000"/>
              </a:buClr>
              <a:buSzPts val="1800"/>
              <a:buNone/>
              <a:defRPr/>
            </a:lvl4pPr>
            <a:lvl5pPr indent="-228600" lvl="4" marL="2286000" algn="ctr">
              <a:lnSpc>
                <a:spcPct val="100000"/>
              </a:lnSpc>
              <a:spcBef>
                <a:spcPts val="600"/>
              </a:spcBef>
              <a:spcAft>
                <a:spcPts val="0"/>
              </a:spcAft>
              <a:buClr>
                <a:srgbClr val="000000"/>
              </a:buClr>
              <a:buSzPts val="1800"/>
              <a:buNone/>
              <a:defRPr/>
            </a:lvl5pPr>
            <a:lvl6pPr indent="-228600" lvl="5" marL="2743200" algn="l">
              <a:lnSpc>
                <a:spcPct val="100000"/>
              </a:lnSpc>
              <a:spcBef>
                <a:spcPts val="600"/>
              </a:spcBef>
              <a:spcAft>
                <a:spcPts val="0"/>
              </a:spcAft>
              <a:buClr>
                <a:srgbClr val="000000"/>
              </a:buClr>
              <a:buSzPts val="1800"/>
              <a:buNone/>
              <a:defRPr/>
            </a:lvl6pPr>
            <a:lvl7pPr indent="-228600" lvl="6" marL="3200400" algn="l">
              <a:lnSpc>
                <a:spcPct val="100000"/>
              </a:lnSpc>
              <a:spcBef>
                <a:spcPts val="600"/>
              </a:spcBef>
              <a:spcAft>
                <a:spcPts val="0"/>
              </a:spcAft>
              <a:buClr>
                <a:srgbClr val="000000"/>
              </a:buClr>
              <a:buSzPts val="1800"/>
              <a:buNone/>
              <a:defRPr/>
            </a:lvl7pPr>
            <a:lvl8pPr indent="-228600" lvl="7" marL="3657600" algn="l">
              <a:lnSpc>
                <a:spcPct val="100000"/>
              </a:lnSpc>
              <a:spcBef>
                <a:spcPts val="600"/>
              </a:spcBef>
              <a:spcAft>
                <a:spcPts val="0"/>
              </a:spcAft>
              <a:buClr>
                <a:srgbClr val="000000"/>
              </a:buClr>
              <a:buSzPts val="1800"/>
              <a:buNone/>
              <a:defRPr/>
            </a:lvl8pPr>
            <a:lvl9pPr indent="-228600" lvl="8" marL="4114800" algn="l">
              <a:lnSpc>
                <a:spcPct val="100000"/>
              </a:lnSpc>
              <a:spcBef>
                <a:spcPts val="600"/>
              </a:spcBef>
              <a:spcAft>
                <a:spcPts val="0"/>
              </a:spcAft>
              <a:buClr>
                <a:srgbClr val="000000"/>
              </a:buClr>
              <a:buSzPts val="1800"/>
              <a:buNone/>
              <a:defRPr/>
            </a:lvl9pPr>
          </a:lstStyle>
          <a:p/>
        </p:txBody>
      </p:sp>
      <p:sp>
        <p:nvSpPr>
          <p:cNvPr id="65" name="Google Shape;65;p39"/>
          <p:cNvSpPr txBox="1"/>
          <p:nvPr>
            <p:ph idx="12" type="sldNum"/>
          </p:nvPr>
        </p:nvSpPr>
        <p:spPr>
          <a:xfrm>
            <a:off x="8156297" y="6248400"/>
            <a:ext cx="301904" cy="288820"/>
          </a:xfrm>
          <a:prstGeom prst="rect">
            <a:avLst/>
          </a:prstGeom>
          <a:noFill/>
          <a:ln>
            <a:noFill/>
          </a:ln>
        </p:spPr>
        <p:txBody>
          <a:bodyPr anchorCtr="0" anchor="t" bIns="45700" lIns="45700" spcFirstLastPara="1" rIns="45700" wrap="square" tIns="45700">
            <a:spAutoFit/>
          </a:bodyPr>
          <a:lstStyle>
            <a:lvl1pPr indent="0" lvl="0"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1pPr>
            <a:lvl2pPr indent="0" lvl="1"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2pPr>
            <a:lvl3pPr indent="0" lvl="2"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3pPr>
            <a:lvl4pPr indent="0" lvl="3"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4pPr>
            <a:lvl5pPr indent="0" lvl="4"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5pPr>
            <a:lvl6pPr indent="0" lvl="5"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6pPr>
            <a:lvl7pPr indent="0" lvl="6"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7pPr>
            <a:lvl8pPr indent="0" lvl="7"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8pPr>
            <a:lvl9pPr indent="0" lvl="8"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 Header 2">
    <p:spTree>
      <p:nvGrpSpPr>
        <p:cNvPr id="66" name="Shape 66"/>
        <p:cNvGrpSpPr/>
        <p:nvPr/>
      </p:nvGrpSpPr>
      <p:grpSpPr>
        <a:xfrm>
          <a:off x="0" y="0"/>
          <a:ext cx="0" cy="0"/>
          <a:chOff x="0" y="0"/>
          <a:chExt cx="0" cy="0"/>
        </a:xfrm>
      </p:grpSpPr>
      <p:pic>
        <p:nvPicPr>
          <p:cNvPr descr="Picture 8" id="67" name="Google Shape;67;p40"/>
          <p:cNvPicPr preferRelativeResize="0"/>
          <p:nvPr/>
        </p:nvPicPr>
        <p:blipFill rotWithShape="1">
          <a:blip r:embed="rId2">
            <a:alphaModFix/>
          </a:blip>
          <a:srcRect b="0" l="0" r="0" t="0"/>
          <a:stretch/>
        </p:blipFill>
        <p:spPr>
          <a:xfrm>
            <a:off x="76200" y="152400"/>
            <a:ext cx="1425575" cy="1112838"/>
          </a:xfrm>
          <a:prstGeom prst="rect">
            <a:avLst/>
          </a:prstGeom>
          <a:noFill/>
          <a:ln>
            <a:noFill/>
          </a:ln>
        </p:spPr>
      </p:pic>
      <p:sp>
        <p:nvSpPr>
          <p:cNvPr id="68" name="Google Shape;68;p40"/>
          <p:cNvSpPr txBox="1"/>
          <p:nvPr>
            <p:ph type="title"/>
          </p:nvPr>
        </p:nvSpPr>
        <p:spPr>
          <a:xfrm>
            <a:off x="722312" y="4406900"/>
            <a:ext cx="7772401" cy="1362075"/>
          </a:xfrm>
          <a:prstGeom prst="rect">
            <a:avLst/>
          </a:prstGeom>
          <a:noFill/>
          <a:ln>
            <a:noFill/>
          </a:ln>
        </p:spPr>
        <p:txBody>
          <a:bodyPr anchorCtr="0" anchor="t" bIns="45700" lIns="45700" spcFirstLastPara="1" rIns="45700" wrap="square" tIns="45700">
            <a:normAutofit/>
          </a:bodyPr>
          <a:lstStyle>
            <a:lvl1pPr lvl="0" algn="l">
              <a:lnSpc>
                <a:spcPct val="100000"/>
              </a:lnSpc>
              <a:spcBef>
                <a:spcPts val="0"/>
              </a:spcBef>
              <a:spcAft>
                <a:spcPts val="0"/>
              </a:spcAft>
              <a:buClr>
                <a:srgbClr val="FFFFFF"/>
              </a:buClr>
              <a:buSzPts val="4000"/>
              <a:buFont typeface="Arial"/>
              <a:buNone/>
              <a:defRPr sz="4000" cap="none"/>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p:txBody>
      </p:sp>
      <p:sp>
        <p:nvSpPr>
          <p:cNvPr id="69" name="Google Shape;69;p40"/>
          <p:cNvSpPr txBox="1"/>
          <p:nvPr>
            <p:ph idx="1" type="body"/>
          </p:nvPr>
        </p:nvSpPr>
        <p:spPr>
          <a:xfrm>
            <a:off x="722312" y="2906713"/>
            <a:ext cx="7772401" cy="1500191"/>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400"/>
              </a:spcBef>
              <a:spcAft>
                <a:spcPts val="0"/>
              </a:spcAft>
              <a:buClr>
                <a:srgbClr val="000000"/>
              </a:buClr>
              <a:buSzPts val="2000"/>
              <a:buFont typeface="Arial"/>
              <a:buNone/>
              <a:defRPr sz="2000"/>
            </a:lvl1pPr>
            <a:lvl2pPr indent="-228600" lvl="1" marL="914400" algn="l">
              <a:lnSpc>
                <a:spcPct val="100000"/>
              </a:lnSpc>
              <a:spcBef>
                <a:spcPts val="400"/>
              </a:spcBef>
              <a:spcAft>
                <a:spcPts val="0"/>
              </a:spcAft>
              <a:buClr>
                <a:srgbClr val="000000"/>
              </a:buClr>
              <a:buSzPts val="2000"/>
              <a:buFont typeface="Arial"/>
              <a:buNone/>
              <a:defRPr sz="2000"/>
            </a:lvl2pPr>
            <a:lvl3pPr indent="-228600" lvl="2" marL="1371600" algn="l">
              <a:lnSpc>
                <a:spcPct val="100000"/>
              </a:lnSpc>
              <a:spcBef>
                <a:spcPts val="400"/>
              </a:spcBef>
              <a:spcAft>
                <a:spcPts val="0"/>
              </a:spcAft>
              <a:buClr>
                <a:srgbClr val="000000"/>
              </a:buClr>
              <a:buSzPts val="2000"/>
              <a:buFont typeface="Arial"/>
              <a:buNone/>
              <a:defRPr sz="2000"/>
            </a:lvl3pPr>
            <a:lvl4pPr indent="-228600" lvl="3" marL="1828800" algn="l">
              <a:lnSpc>
                <a:spcPct val="100000"/>
              </a:lnSpc>
              <a:spcBef>
                <a:spcPts val="400"/>
              </a:spcBef>
              <a:spcAft>
                <a:spcPts val="0"/>
              </a:spcAft>
              <a:buClr>
                <a:srgbClr val="000000"/>
              </a:buClr>
              <a:buSzPts val="2000"/>
              <a:buFont typeface="Arial"/>
              <a:buNone/>
              <a:defRPr sz="2000"/>
            </a:lvl4pPr>
            <a:lvl5pPr indent="-228600" lvl="4" marL="2286000" algn="l">
              <a:lnSpc>
                <a:spcPct val="100000"/>
              </a:lnSpc>
              <a:spcBef>
                <a:spcPts val="400"/>
              </a:spcBef>
              <a:spcAft>
                <a:spcPts val="0"/>
              </a:spcAft>
              <a:buClr>
                <a:srgbClr val="000000"/>
              </a:buClr>
              <a:buSzPts val="2000"/>
              <a:buFont typeface="Arial"/>
              <a:buNone/>
              <a:defRPr sz="2000"/>
            </a:lvl5pPr>
            <a:lvl6pPr indent="-228600" lvl="5" marL="2743200" algn="l">
              <a:lnSpc>
                <a:spcPct val="100000"/>
              </a:lnSpc>
              <a:spcBef>
                <a:spcPts val="600"/>
              </a:spcBef>
              <a:spcAft>
                <a:spcPts val="0"/>
              </a:spcAft>
              <a:buClr>
                <a:srgbClr val="000000"/>
              </a:buClr>
              <a:buSzPts val="1800"/>
              <a:buNone/>
              <a:defRPr/>
            </a:lvl6pPr>
            <a:lvl7pPr indent="-228600" lvl="6" marL="3200400" algn="l">
              <a:lnSpc>
                <a:spcPct val="100000"/>
              </a:lnSpc>
              <a:spcBef>
                <a:spcPts val="600"/>
              </a:spcBef>
              <a:spcAft>
                <a:spcPts val="0"/>
              </a:spcAft>
              <a:buClr>
                <a:srgbClr val="000000"/>
              </a:buClr>
              <a:buSzPts val="1800"/>
              <a:buNone/>
              <a:defRPr/>
            </a:lvl7pPr>
            <a:lvl8pPr indent="-228600" lvl="7" marL="3657600" algn="l">
              <a:lnSpc>
                <a:spcPct val="100000"/>
              </a:lnSpc>
              <a:spcBef>
                <a:spcPts val="600"/>
              </a:spcBef>
              <a:spcAft>
                <a:spcPts val="0"/>
              </a:spcAft>
              <a:buClr>
                <a:srgbClr val="000000"/>
              </a:buClr>
              <a:buSzPts val="1800"/>
              <a:buNone/>
              <a:defRPr/>
            </a:lvl8pPr>
            <a:lvl9pPr indent="-228600" lvl="8" marL="4114800" algn="l">
              <a:lnSpc>
                <a:spcPct val="100000"/>
              </a:lnSpc>
              <a:spcBef>
                <a:spcPts val="600"/>
              </a:spcBef>
              <a:spcAft>
                <a:spcPts val="0"/>
              </a:spcAft>
              <a:buClr>
                <a:srgbClr val="000000"/>
              </a:buClr>
              <a:buSzPts val="1800"/>
              <a:buNone/>
              <a:defRPr/>
            </a:lvl9pPr>
          </a:lstStyle>
          <a:p/>
        </p:txBody>
      </p:sp>
      <p:sp>
        <p:nvSpPr>
          <p:cNvPr id="70" name="Google Shape;70;p40"/>
          <p:cNvSpPr txBox="1"/>
          <p:nvPr>
            <p:ph idx="12" type="sldNum"/>
          </p:nvPr>
        </p:nvSpPr>
        <p:spPr>
          <a:xfrm>
            <a:off x="8156297" y="6248400"/>
            <a:ext cx="301904" cy="288820"/>
          </a:xfrm>
          <a:prstGeom prst="rect">
            <a:avLst/>
          </a:prstGeom>
          <a:noFill/>
          <a:ln>
            <a:noFill/>
          </a:ln>
        </p:spPr>
        <p:txBody>
          <a:bodyPr anchorCtr="0" anchor="t" bIns="45700" lIns="45700" spcFirstLastPara="1" rIns="45700" wrap="square" tIns="45700">
            <a:spAutoFit/>
          </a:bodyPr>
          <a:lstStyle>
            <a:lvl1pPr indent="0" lvl="0"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1pPr>
            <a:lvl2pPr indent="0" lvl="1"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2pPr>
            <a:lvl3pPr indent="0" lvl="2"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3pPr>
            <a:lvl4pPr indent="0" lvl="3"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4pPr>
            <a:lvl5pPr indent="0" lvl="4"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5pPr>
            <a:lvl6pPr indent="0" lvl="5"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6pPr>
            <a:lvl7pPr indent="0" lvl="6"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7pPr>
            <a:lvl8pPr indent="0" lvl="7"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8pPr>
            <a:lvl9pPr indent="0" lvl="8"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spTree>
      <p:nvGrpSpPr>
        <p:cNvPr id="71" name="Shape 71"/>
        <p:cNvGrpSpPr/>
        <p:nvPr/>
      </p:nvGrpSpPr>
      <p:grpSpPr>
        <a:xfrm>
          <a:off x="0" y="0"/>
          <a:ext cx="0" cy="0"/>
          <a:chOff x="0" y="0"/>
          <a:chExt cx="0" cy="0"/>
        </a:xfrm>
      </p:grpSpPr>
      <p:pic>
        <p:nvPicPr>
          <p:cNvPr descr="Picture 8" id="72" name="Google Shape;72;p41"/>
          <p:cNvPicPr preferRelativeResize="0"/>
          <p:nvPr/>
        </p:nvPicPr>
        <p:blipFill rotWithShape="1">
          <a:blip r:embed="rId2">
            <a:alphaModFix/>
          </a:blip>
          <a:srcRect b="0" l="0" r="0" t="0"/>
          <a:stretch/>
        </p:blipFill>
        <p:spPr>
          <a:xfrm>
            <a:off x="76200" y="152400"/>
            <a:ext cx="1425575" cy="1112838"/>
          </a:xfrm>
          <a:prstGeom prst="rect">
            <a:avLst/>
          </a:prstGeom>
          <a:noFill/>
          <a:ln>
            <a:noFill/>
          </a:ln>
        </p:spPr>
      </p:pic>
      <p:sp>
        <p:nvSpPr>
          <p:cNvPr id="73" name="Google Shape;73;p41"/>
          <p:cNvSpPr txBox="1"/>
          <p:nvPr>
            <p:ph type="title"/>
          </p:nvPr>
        </p:nvSpPr>
        <p:spPr>
          <a:xfrm>
            <a:off x="1371600" y="457200"/>
            <a:ext cx="7467600" cy="1143000"/>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p:txBody>
      </p:sp>
      <p:sp>
        <p:nvSpPr>
          <p:cNvPr id="74" name="Google Shape;74;p41"/>
          <p:cNvSpPr txBox="1"/>
          <p:nvPr>
            <p:ph idx="1" type="body"/>
          </p:nvPr>
        </p:nvSpPr>
        <p:spPr>
          <a:xfrm>
            <a:off x="685800" y="1981200"/>
            <a:ext cx="3810000" cy="411480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600"/>
              </a:spcBef>
              <a:spcAft>
                <a:spcPts val="0"/>
              </a:spcAft>
              <a:buClr>
                <a:srgbClr val="000000"/>
              </a:buClr>
              <a:buSzPts val="1800"/>
              <a:buNone/>
              <a:defRPr/>
            </a:lvl1pPr>
            <a:lvl2pPr indent="-342900" lvl="1" marL="914400" algn="l">
              <a:lnSpc>
                <a:spcPct val="100000"/>
              </a:lnSpc>
              <a:spcBef>
                <a:spcPts val="600"/>
              </a:spcBef>
              <a:spcAft>
                <a:spcPts val="0"/>
              </a:spcAft>
              <a:buClr>
                <a:srgbClr val="000000"/>
              </a:buClr>
              <a:buSzPts val="1800"/>
              <a:buChar char="–"/>
              <a:defRPr/>
            </a:lvl2pPr>
            <a:lvl3pPr indent="-342900" lvl="2" marL="1371600" algn="l">
              <a:lnSpc>
                <a:spcPct val="100000"/>
              </a:lnSpc>
              <a:spcBef>
                <a:spcPts val="600"/>
              </a:spcBef>
              <a:spcAft>
                <a:spcPts val="0"/>
              </a:spcAft>
              <a:buClr>
                <a:srgbClr val="000000"/>
              </a:buClr>
              <a:buSzPts val="1800"/>
              <a:buChar char="•"/>
              <a:defRPr/>
            </a:lvl3pPr>
            <a:lvl4pPr indent="-342900" lvl="3" marL="1828800" algn="l">
              <a:lnSpc>
                <a:spcPct val="100000"/>
              </a:lnSpc>
              <a:spcBef>
                <a:spcPts val="600"/>
              </a:spcBef>
              <a:spcAft>
                <a:spcPts val="0"/>
              </a:spcAft>
              <a:buClr>
                <a:srgbClr val="000000"/>
              </a:buClr>
              <a:buSzPts val="1800"/>
              <a:buChar char="–"/>
              <a:defRPr/>
            </a:lvl4pPr>
            <a:lvl5pPr indent="-228600" lvl="4" marL="2286000" algn="l">
              <a:lnSpc>
                <a:spcPct val="100000"/>
              </a:lnSpc>
              <a:spcBef>
                <a:spcPts val="600"/>
              </a:spcBef>
              <a:spcAft>
                <a:spcPts val="0"/>
              </a:spcAft>
              <a:buClr>
                <a:srgbClr val="000000"/>
              </a:buClr>
              <a:buSzPts val="1800"/>
              <a:buNone/>
              <a:defRPr/>
            </a:lvl5pPr>
            <a:lvl6pPr indent="-228600" lvl="5" marL="2743200" algn="l">
              <a:lnSpc>
                <a:spcPct val="100000"/>
              </a:lnSpc>
              <a:spcBef>
                <a:spcPts val="600"/>
              </a:spcBef>
              <a:spcAft>
                <a:spcPts val="0"/>
              </a:spcAft>
              <a:buClr>
                <a:srgbClr val="000000"/>
              </a:buClr>
              <a:buSzPts val="1800"/>
              <a:buNone/>
              <a:defRPr/>
            </a:lvl6pPr>
            <a:lvl7pPr indent="-228600" lvl="6" marL="3200400" algn="l">
              <a:lnSpc>
                <a:spcPct val="100000"/>
              </a:lnSpc>
              <a:spcBef>
                <a:spcPts val="600"/>
              </a:spcBef>
              <a:spcAft>
                <a:spcPts val="0"/>
              </a:spcAft>
              <a:buClr>
                <a:srgbClr val="000000"/>
              </a:buClr>
              <a:buSzPts val="1800"/>
              <a:buNone/>
              <a:defRPr/>
            </a:lvl7pPr>
            <a:lvl8pPr indent="-228600" lvl="7" marL="3657600" algn="l">
              <a:lnSpc>
                <a:spcPct val="100000"/>
              </a:lnSpc>
              <a:spcBef>
                <a:spcPts val="600"/>
              </a:spcBef>
              <a:spcAft>
                <a:spcPts val="0"/>
              </a:spcAft>
              <a:buClr>
                <a:srgbClr val="000000"/>
              </a:buClr>
              <a:buSzPts val="1800"/>
              <a:buNone/>
              <a:defRPr/>
            </a:lvl8pPr>
            <a:lvl9pPr indent="-228600" lvl="8" marL="4114800" algn="l">
              <a:lnSpc>
                <a:spcPct val="100000"/>
              </a:lnSpc>
              <a:spcBef>
                <a:spcPts val="600"/>
              </a:spcBef>
              <a:spcAft>
                <a:spcPts val="0"/>
              </a:spcAft>
              <a:buClr>
                <a:srgbClr val="000000"/>
              </a:buClr>
              <a:buSzPts val="1800"/>
              <a:buNone/>
              <a:defRPr/>
            </a:lvl9pPr>
          </a:lstStyle>
          <a:p/>
        </p:txBody>
      </p:sp>
      <p:sp>
        <p:nvSpPr>
          <p:cNvPr id="75" name="Google Shape;75;p41"/>
          <p:cNvSpPr txBox="1"/>
          <p:nvPr>
            <p:ph idx="12" type="sldNum"/>
          </p:nvPr>
        </p:nvSpPr>
        <p:spPr>
          <a:xfrm>
            <a:off x="8156297" y="6248400"/>
            <a:ext cx="301904" cy="288820"/>
          </a:xfrm>
          <a:prstGeom prst="rect">
            <a:avLst/>
          </a:prstGeom>
          <a:noFill/>
          <a:ln>
            <a:noFill/>
          </a:ln>
        </p:spPr>
        <p:txBody>
          <a:bodyPr anchorCtr="0" anchor="t" bIns="45700" lIns="45700" spcFirstLastPara="1" rIns="45700" wrap="square" tIns="45700">
            <a:spAutoFit/>
          </a:bodyPr>
          <a:lstStyle>
            <a:lvl1pPr indent="0" lvl="0"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1pPr>
            <a:lvl2pPr indent="0" lvl="1"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2pPr>
            <a:lvl3pPr indent="0" lvl="2"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3pPr>
            <a:lvl4pPr indent="0" lvl="3"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4pPr>
            <a:lvl5pPr indent="0" lvl="4"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5pPr>
            <a:lvl6pPr indent="0" lvl="5"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6pPr>
            <a:lvl7pPr indent="0" lvl="6"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7pPr>
            <a:lvl8pPr indent="0" lvl="7"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8pPr>
            <a:lvl9pPr indent="0" lvl="8"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p:cSld name="Comparison 2">
    <p:spTree>
      <p:nvGrpSpPr>
        <p:cNvPr id="76" name="Shape 76"/>
        <p:cNvGrpSpPr/>
        <p:nvPr/>
      </p:nvGrpSpPr>
      <p:grpSpPr>
        <a:xfrm>
          <a:off x="0" y="0"/>
          <a:ext cx="0" cy="0"/>
          <a:chOff x="0" y="0"/>
          <a:chExt cx="0" cy="0"/>
        </a:xfrm>
      </p:grpSpPr>
      <p:pic>
        <p:nvPicPr>
          <p:cNvPr descr="Picture 8" id="77" name="Google Shape;77;p42"/>
          <p:cNvPicPr preferRelativeResize="0"/>
          <p:nvPr/>
        </p:nvPicPr>
        <p:blipFill rotWithShape="1">
          <a:blip r:embed="rId2">
            <a:alphaModFix/>
          </a:blip>
          <a:srcRect b="0" l="0" r="0" t="0"/>
          <a:stretch/>
        </p:blipFill>
        <p:spPr>
          <a:xfrm>
            <a:off x="76200" y="152400"/>
            <a:ext cx="1425575" cy="1112838"/>
          </a:xfrm>
          <a:prstGeom prst="rect">
            <a:avLst/>
          </a:prstGeom>
          <a:noFill/>
          <a:ln>
            <a:noFill/>
          </a:ln>
        </p:spPr>
      </p:pic>
      <p:sp>
        <p:nvSpPr>
          <p:cNvPr id="78" name="Google Shape;78;p42"/>
          <p:cNvSpPr txBox="1"/>
          <p:nvPr>
            <p:ph type="title"/>
          </p:nvPr>
        </p:nvSpPr>
        <p:spPr>
          <a:xfrm>
            <a:off x="457200" y="274638"/>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p:txBody>
      </p:sp>
      <p:sp>
        <p:nvSpPr>
          <p:cNvPr id="79" name="Google Shape;79;p42"/>
          <p:cNvSpPr txBox="1"/>
          <p:nvPr>
            <p:ph idx="1" type="body"/>
          </p:nvPr>
        </p:nvSpPr>
        <p:spPr>
          <a:xfrm>
            <a:off x="457200" y="1535112"/>
            <a:ext cx="4040188" cy="639763"/>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500"/>
              </a:spcBef>
              <a:spcAft>
                <a:spcPts val="0"/>
              </a:spcAft>
              <a:buClr>
                <a:srgbClr val="000000"/>
              </a:buClr>
              <a:buSzPts val="2400"/>
              <a:buFont typeface="Arial"/>
              <a:buNone/>
              <a:defRPr sz="2400"/>
            </a:lvl1pPr>
            <a:lvl2pPr indent="-228600" lvl="1" marL="914400" algn="l">
              <a:lnSpc>
                <a:spcPct val="100000"/>
              </a:lnSpc>
              <a:spcBef>
                <a:spcPts val="500"/>
              </a:spcBef>
              <a:spcAft>
                <a:spcPts val="0"/>
              </a:spcAft>
              <a:buClr>
                <a:srgbClr val="000000"/>
              </a:buClr>
              <a:buSzPts val="2400"/>
              <a:buFont typeface="Arial"/>
              <a:buNone/>
              <a:defRPr sz="2400"/>
            </a:lvl2pPr>
            <a:lvl3pPr indent="-228600" lvl="2" marL="1371600" algn="l">
              <a:lnSpc>
                <a:spcPct val="100000"/>
              </a:lnSpc>
              <a:spcBef>
                <a:spcPts val="500"/>
              </a:spcBef>
              <a:spcAft>
                <a:spcPts val="0"/>
              </a:spcAft>
              <a:buClr>
                <a:srgbClr val="000000"/>
              </a:buClr>
              <a:buSzPts val="2400"/>
              <a:buFont typeface="Arial"/>
              <a:buNone/>
              <a:defRPr sz="2400"/>
            </a:lvl3pPr>
            <a:lvl4pPr indent="-228600" lvl="3" marL="1828800" algn="l">
              <a:lnSpc>
                <a:spcPct val="100000"/>
              </a:lnSpc>
              <a:spcBef>
                <a:spcPts val="500"/>
              </a:spcBef>
              <a:spcAft>
                <a:spcPts val="0"/>
              </a:spcAft>
              <a:buClr>
                <a:srgbClr val="000000"/>
              </a:buClr>
              <a:buSzPts val="2400"/>
              <a:buFont typeface="Arial"/>
              <a:buNone/>
              <a:defRPr sz="2400"/>
            </a:lvl4pPr>
            <a:lvl5pPr indent="-228600" lvl="4" marL="2286000" algn="l">
              <a:lnSpc>
                <a:spcPct val="100000"/>
              </a:lnSpc>
              <a:spcBef>
                <a:spcPts val="500"/>
              </a:spcBef>
              <a:spcAft>
                <a:spcPts val="0"/>
              </a:spcAft>
              <a:buClr>
                <a:srgbClr val="000000"/>
              </a:buClr>
              <a:buSzPts val="2400"/>
              <a:buFont typeface="Arial"/>
              <a:buNone/>
              <a:defRPr sz="2400"/>
            </a:lvl5pPr>
            <a:lvl6pPr indent="-228600" lvl="5" marL="2743200" algn="l">
              <a:lnSpc>
                <a:spcPct val="100000"/>
              </a:lnSpc>
              <a:spcBef>
                <a:spcPts val="600"/>
              </a:spcBef>
              <a:spcAft>
                <a:spcPts val="0"/>
              </a:spcAft>
              <a:buClr>
                <a:srgbClr val="000000"/>
              </a:buClr>
              <a:buSzPts val="1800"/>
              <a:buNone/>
              <a:defRPr/>
            </a:lvl6pPr>
            <a:lvl7pPr indent="-228600" lvl="6" marL="3200400" algn="l">
              <a:lnSpc>
                <a:spcPct val="100000"/>
              </a:lnSpc>
              <a:spcBef>
                <a:spcPts val="600"/>
              </a:spcBef>
              <a:spcAft>
                <a:spcPts val="0"/>
              </a:spcAft>
              <a:buClr>
                <a:srgbClr val="000000"/>
              </a:buClr>
              <a:buSzPts val="1800"/>
              <a:buNone/>
              <a:defRPr/>
            </a:lvl7pPr>
            <a:lvl8pPr indent="-228600" lvl="7" marL="3657600" algn="l">
              <a:lnSpc>
                <a:spcPct val="100000"/>
              </a:lnSpc>
              <a:spcBef>
                <a:spcPts val="600"/>
              </a:spcBef>
              <a:spcAft>
                <a:spcPts val="0"/>
              </a:spcAft>
              <a:buClr>
                <a:srgbClr val="000000"/>
              </a:buClr>
              <a:buSzPts val="1800"/>
              <a:buNone/>
              <a:defRPr/>
            </a:lvl8pPr>
            <a:lvl9pPr indent="-228600" lvl="8" marL="4114800" algn="l">
              <a:lnSpc>
                <a:spcPct val="100000"/>
              </a:lnSpc>
              <a:spcBef>
                <a:spcPts val="600"/>
              </a:spcBef>
              <a:spcAft>
                <a:spcPts val="0"/>
              </a:spcAft>
              <a:buClr>
                <a:srgbClr val="000000"/>
              </a:buClr>
              <a:buSzPts val="1800"/>
              <a:buNone/>
              <a:defRPr/>
            </a:lvl9pPr>
          </a:lstStyle>
          <a:p/>
        </p:txBody>
      </p:sp>
      <p:sp>
        <p:nvSpPr>
          <p:cNvPr id="80" name="Google Shape;80;p42"/>
          <p:cNvSpPr txBox="1"/>
          <p:nvPr>
            <p:ph idx="2" type="body"/>
          </p:nvPr>
        </p:nvSpPr>
        <p:spPr>
          <a:xfrm>
            <a:off x="4645025" y="1535112"/>
            <a:ext cx="4041775" cy="639766"/>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600"/>
              </a:spcBef>
              <a:spcAft>
                <a:spcPts val="0"/>
              </a:spcAft>
              <a:buClr>
                <a:srgbClr val="000000"/>
              </a:buClr>
              <a:buSzPts val="1800"/>
              <a:buNone/>
              <a:defRPr/>
            </a:lvl1pPr>
            <a:lvl2pPr indent="-342900" lvl="1" marL="914400" algn="l">
              <a:lnSpc>
                <a:spcPct val="100000"/>
              </a:lnSpc>
              <a:spcBef>
                <a:spcPts val="600"/>
              </a:spcBef>
              <a:spcAft>
                <a:spcPts val="0"/>
              </a:spcAft>
              <a:buClr>
                <a:srgbClr val="000000"/>
              </a:buClr>
              <a:buSzPts val="1800"/>
              <a:buChar char="–"/>
              <a:defRPr/>
            </a:lvl2pPr>
            <a:lvl3pPr indent="-342900" lvl="2" marL="1371600" algn="l">
              <a:lnSpc>
                <a:spcPct val="100000"/>
              </a:lnSpc>
              <a:spcBef>
                <a:spcPts val="600"/>
              </a:spcBef>
              <a:spcAft>
                <a:spcPts val="0"/>
              </a:spcAft>
              <a:buClr>
                <a:srgbClr val="000000"/>
              </a:buClr>
              <a:buSzPts val="1800"/>
              <a:buChar char="•"/>
              <a:defRPr/>
            </a:lvl3pPr>
            <a:lvl4pPr indent="-342900" lvl="3" marL="1828800" algn="l">
              <a:lnSpc>
                <a:spcPct val="100000"/>
              </a:lnSpc>
              <a:spcBef>
                <a:spcPts val="600"/>
              </a:spcBef>
              <a:spcAft>
                <a:spcPts val="0"/>
              </a:spcAft>
              <a:buClr>
                <a:srgbClr val="000000"/>
              </a:buClr>
              <a:buSzPts val="1800"/>
              <a:buChar char="–"/>
              <a:defRPr/>
            </a:lvl4pPr>
            <a:lvl5pPr indent="-228600" lvl="4" marL="2286000" algn="l">
              <a:lnSpc>
                <a:spcPct val="100000"/>
              </a:lnSpc>
              <a:spcBef>
                <a:spcPts val="600"/>
              </a:spcBef>
              <a:spcAft>
                <a:spcPts val="0"/>
              </a:spcAft>
              <a:buClr>
                <a:srgbClr val="000000"/>
              </a:buClr>
              <a:buSzPts val="1800"/>
              <a:buNone/>
              <a:defRPr/>
            </a:lvl5pPr>
            <a:lvl6pPr indent="-228600" lvl="5" marL="2743200" algn="l">
              <a:lnSpc>
                <a:spcPct val="100000"/>
              </a:lnSpc>
              <a:spcBef>
                <a:spcPts val="600"/>
              </a:spcBef>
              <a:spcAft>
                <a:spcPts val="0"/>
              </a:spcAft>
              <a:buClr>
                <a:srgbClr val="000000"/>
              </a:buClr>
              <a:buSzPts val="1800"/>
              <a:buNone/>
              <a:defRPr/>
            </a:lvl6pPr>
            <a:lvl7pPr indent="-228600" lvl="6" marL="3200400" algn="l">
              <a:lnSpc>
                <a:spcPct val="100000"/>
              </a:lnSpc>
              <a:spcBef>
                <a:spcPts val="600"/>
              </a:spcBef>
              <a:spcAft>
                <a:spcPts val="0"/>
              </a:spcAft>
              <a:buClr>
                <a:srgbClr val="000000"/>
              </a:buClr>
              <a:buSzPts val="1800"/>
              <a:buNone/>
              <a:defRPr/>
            </a:lvl7pPr>
            <a:lvl8pPr indent="-228600" lvl="7" marL="3657600" algn="l">
              <a:lnSpc>
                <a:spcPct val="100000"/>
              </a:lnSpc>
              <a:spcBef>
                <a:spcPts val="600"/>
              </a:spcBef>
              <a:spcAft>
                <a:spcPts val="0"/>
              </a:spcAft>
              <a:buClr>
                <a:srgbClr val="000000"/>
              </a:buClr>
              <a:buSzPts val="1800"/>
              <a:buNone/>
              <a:defRPr/>
            </a:lvl8pPr>
            <a:lvl9pPr indent="-228600" lvl="8" marL="4114800" algn="l">
              <a:lnSpc>
                <a:spcPct val="100000"/>
              </a:lnSpc>
              <a:spcBef>
                <a:spcPts val="600"/>
              </a:spcBef>
              <a:spcAft>
                <a:spcPts val="0"/>
              </a:spcAft>
              <a:buClr>
                <a:srgbClr val="000000"/>
              </a:buClr>
              <a:buSzPts val="1800"/>
              <a:buNone/>
              <a:defRPr/>
            </a:lvl9pPr>
          </a:lstStyle>
          <a:p/>
        </p:txBody>
      </p:sp>
      <p:sp>
        <p:nvSpPr>
          <p:cNvPr id="81" name="Google Shape;81;p42"/>
          <p:cNvSpPr txBox="1"/>
          <p:nvPr>
            <p:ph idx="12" type="sldNum"/>
          </p:nvPr>
        </p:nvSpPr>
        <p:spPr>
          <a:xfrm>
            <a:off x="8156297" y="6248400"/>
            <a:ext cx="301904" cy="288820"/>
          </a:xfrm>
          <a:prstGeom prst="rect">
            <a:avLst/>
          </a:prstGeom>
          <a:noFill/>
          <a:ln>
            <a:noFill/>
          </a:ln>
        </p:spPr>
        <p:txBody>
          <a:bodyPr anchorCtr="0" anchor="t" bIns="45700" lIns="45700" spcFirstLastPara="1" rIns="45700" wrap="square" tIns="45700">
            <a:spAutoFit/>
          </a:bodyPr>
          <a:lstStyle>
            <a:lvl1pPr indent="0" lvl="0"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1pPr>
            <a:lvl2pPr indent="0" lvl="1"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2pPr>
            <a:lvl3pPr indent="0" lvl="2"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3pPr>
            <a:lvl4pPr indent="0" lvl="3"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4pPr>
            <a:lvl5pPr indent="0" lvl="4"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5pPr>
            <a:lvl6pPr indent="0" lvl="5"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6pPr>
            <a:lvl7pPr indent="0" lvl="6"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7pPr>
            <a:lvl8pPr indent="0" lvl="7"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8pPr>
            <a:lvl9pPr indent="0" lvl="8"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2">
    <p:spTree>
      <p:nvGrpSpPr>
        <p:cNvPr id="82" name="Shape 82"/>
        <p:cNvGrpSpPr/>
        <p:nvPr/>
      </p:nvGrpSpPr>
      <p:grpSpPr>
        <a:xfrm>
          <a:off x="0" y="0"/>
          <a:ext cx="0" cy="0"/>
          <a:chOff x="0" y="0"/>
          <a:chExt cx="0" cy="0"/>
        </a:xfrm>
      </p:grpSpPr>
      <p:pic>
        <p:nvPicPr>
          <p:cNvPr descr="Picture 8" id="83" name="Google Shape;83;p43"/>
          <p:cNvPicPr preferRelativeResize="0"/>
          <p:nvPr/>
        </p:nvPicPr>
        <p:blipFill rotWithShape="1">
          <a:blip r:embed="rId2">
            <a:alphaModFix/>
          </a:blip>
          <a:srcRect b="0" l="0" r="0" t="0"/>
          <a:stretch/>
        </p:blipFill>
        <p:spPr>
          <a:xfrm>
            <a:off x="76200" y="152400"/>
            <a:ext cx="1425575" cy="1112838"/>
          </a:xfrm>
          <a:prstGeom prst="rect">
            <a:avLst/>
          </a:prstGeom>
          <a:noFill/>
          <a:ln>
            <a:noFill/>
          </a:ln>
        </p:spPr>
      </p:pic>
      <p:sp>
        <p:nvSpPr>
          <p:cNvPr id="84" name="Google Shape;84;p43"/>
          <p:cNvSpPr txBox="1"/>
          <p:nvPr>
            <p:ph type="title"/>
          </p:nvPr>
        </p:nvSpPr>
        <p:spPr>
          <a:xfrm>
            <a:off x="1371600" y="457200"/>
            <a:ext cx="7467600" cy="1143000"/>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p:txBody>
      </p:sp>
      <p:sp>
        <p:nvSpPr>
          <p:cNvPr id="85" name="Google Shape;85;p43"/>
          <p:cNvSpPr txBox="1"/>
          <p:nvPr>
            <p:ph idx="12" type="sldNum"/>
          </p:nvPr>
        </p:nvSpPr>
        <p:spPr>
          <a:xfrm>
            <a:off x="8156297" y="6248400"/>
            <a:ext cx="301904" cy="288820"/>
          </a:xfrm>
          <a:prstGeom prst="rect">
            <a:avLst/>
          </a:prstGeom>
          <a:noFill/>
          <a:ln>
            <a:noFill/>
          </a:ln>
        </p:spPr>
        <p:txBody>
          <a:bodyPr anchorCtr="0" anchor="t" bIns="45700" lIns="45700" spcFirstLastPara="1" rIns="45700" wrap="square" tIns="45700">
            <a:spAutoFit/>
          </a:bodyPr>
          <a:lstStyle>
            <a:lvl1pPr indent="0" lvl="0"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1pPr>
            <a:lvl2pPr indent="0" lvl="1"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2pPr>
            <a:lvl3pPr indent="0" lvl="2"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3pPr>
            <a:lvl4pPr indent="0" lvl="3"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4pPr>
            <a:lvl5pPr indent="0" lvl="4"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5pPr>
            <a:lvl6pPr indent="0" lvl="5"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6pPr>
            <a:lvl7pPr indent="0" lvl="6"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7pPr>
            <a:lvl8pPr indent="0" lvl="7"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8pPr>
            <a:lvl9pPr indent="0" lvl="8"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2">
    <p:spTree>
      <p:nvGrpSpPr>
        <p:cNvPr id="86" name="Shape 86"/>
        <p:cNvGrpSpPr/>
        <p:nvPr/>
      </p:nvGrpSpPr>
      <p:grpSpPr>
        <a:xfrm>
          <a:off x="0" y="0"/>
          <a:ext cx="0" cy="0"/>
          <a:chOff x="0" y="0"/>
          <a:chExt cx="0" cy="0"/>
        </a:xfrm>
      </p:grpSpPr>
      <p:pic>
        <p:nvPicPr>
          <p:cNvPr descr="Picture 8" id="87" name="Google Shape;87;p44"/>
          <p:cNvPicPr preferRelativeResize="0"/>
          <p:nvPr/>
        </p:nvPicPr>
        <p:blipFill rotWithShape="1">
          <a:blip r:embed="rId2">
            <a:alphaModFix/>
          </a:blip>
          <a:srcRect b="0" l="0" r="0" t="0"/>
          <a:stretch/>
        </p:blipFill>
        <p:spPr>
          <a:xfrm>
            <a:off x="76200" y="152400"/>
            <a:ext cx="1425575" cy="1112838"/>
          </a:xfrm>
          <a:prstGeom prst="rect">
            <a:avLst/>
          </a:prstGeom>
          <a:noFill/>
          <a:ln>
            <a:noFill/>
          </a:ln>
        </p:spPr>
      </p:pic>
      <p:sp>
        <p:nvSpPr>
          <p:cNvPr id="88" name="Google Shape;88;p44"/>
          <p:cNvSpPr txBox="1"/>
          <p:nvPr>
            <p:ph idx="12" type="sldNum"/>
          </p:nvPr>
        </p:nvSpPr>
        <p:spPr>
          <a:xfrm>
            <a:off x="8156297" y="6248400"/>
            <a:ext cx="301904" cy="288820"/>
          </a:xfrm>
          <a:prstGeom prst="rect">
            <a:avLst/>
          </a:prstGeom>
          <a:noFill/>
          <a:ln>
            <a:noFill/>
          </a:ln>
        </p:spPr>
        <p:txBody>
          <a:bodyPr anchorCtr="0" anchor="t" bIns="45700" lIns="45700" spcFirstLastPara="1" rIns="45700" wrap="square" tIns="45700">
            <a:spAutoFit/>
          </a:bodyPr>
          <a:lstStyle>
            <a:lvl1pPr indent="0" lvl="0"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1pPr>
            <a:lvl2pPr indent="0" lvl="1"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2pPr>
            <a:lvl3pPr indent="0" lvl="2"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3pPr>
            <a:lvl4pPr indent="0" lvl="3"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4pPr>
            <a:lvl5pPr indent="0" lvl="4"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5pPr>
            <a:lvl6pPr indent="0" lvl="5"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6pPr>
            <a:lvl7pPr indent="0" lvl="6"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7pPr>
            <a:lvl8pPr indent="0" lvl="7"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8pPr>
            <a:lvl9pPr indent="0" lvl="8"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p:cSld name="Content with Caption 2">
    <p:spTree>
      <p:nvGrpSpPr>
        <p:cNvPr id="89" name="Shape 89"/>
        <p:cNvGrpSpPr/>
        <p:nvPr/>
      </p:nvGrpSpPr>
      <p:grpSpPr>
        <a:xfrm>
          <a:off x="0" y="0"/>
          <a:ext cx="0" cy="0"/>
          <a:chOff x="0" y="0"/>
          <a:chExt cx="0" cy="0"/>
        </a:xfrm>
      </p:grpSpPr>
      <p:pic>
        <p:nvPicPr>
          <p:cNvPr descr="Picture 8" id="90" name="Google Shape;90;p45"/>
          <p:cNvPicPr preferRelativeResize="0"/>
          <p:nvPr/>
        </p:nvPicPr>
        <p:blipFill rotWithShape="1">
          <a:blip r:embed="rId2">
            <a:alphaModFix/>
          </a:blip>
          <a:srcRect b="0" l="0" r="0" t="0"/>
          <a:stretch/>
        </p:blipFill>
        <p:spPr>
          <a:xfrm>
            <a:off x="76200" y="152400"/>
            <a:ext cx="1425575" cy="1112838"/>
          </a:xfrm>
          <a:prstGeom prst="rect">
            <a:avLst/>
          </a:prstGeom>
          <a:noFill/>
          <a:ln>
            <a:noFill/>
          </a:ln>
        </p:spPr>
      </p:pic>
      <p:sp>
        <p:nvSpPr>
          <p:cNvPr id="91" name="Google Shape;91;p45"/>
          <p:cNvSpPr txBox="1"/>
          <p:nvPr>
            <p:ph type="title"/>
          </p:nvPr>
        </p:nvSpPr>
        <p:spPr>
          <a:xfrm>
            <a:off x="457200" y="273050"/>
            <a:ext cx="3008316" cy="1162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FFFFFF"/>
              </a:buClr>
              <a:buSzPts val="2000"/>
              <a:buFont typeface="Arial"/>
              <a:buNone/>
              <a:defRPr sz="2000"/>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p:txBody>
      </p:sp>
      <p:sp>
        <p:nvSpPr>
          <p:cNvPr id="92" name="Google Shape;92;p45"/>
          <p:cNvSpPr txBox="1"/>
          <p:nvPr>
            <p:ph idx="1" type="body"/>
          </p:nvPr>
        </p:nvSpPr>
        <p:spPr>
          <a:xfrm>
            <a:off x="3575050" y="273050"/>
            <a:ext cx="5111750" cy="5853113"/>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700"/>
              </a:spcBef>
              <a:spcAft>
                <a:spcPts val="0"/>
              </a:spcAft>
              <a:buClr>
                <a:srgbClr val="000000"/>
              </a:buClr>
              <a:buSzPts val="3200"/>
              <a:buFont typeface="Arial"/>
              <a:buNone/>
              <a:defRPr sz="3200"/>
            </a:lvl1pPr>
            <a:lvl2pPr indent="-431800" lvl="1" marL="914400" algn="l">
              <a:lnSpc>
                <a:spcPct val="100000"/>
              </a:lnSpc>
              <a:spcBef>
                <a:spcPts val="700"/>
              </a:spcBef>
              <a:spcAft>
                <a:spcPts val="0"/>
              </a:spcAft>
              <a:buClr>
                <a:srgbClr val="000000"/>
              </a:buClr>
              <a:buSzPts val="3200"/>
              <a:buFont typeface="Arial"/>
              <a:buChar char="–"/>
              <a:defRPr sz="3200"/>
            </a:lvl2pPr>
            <a:lvl3pPr indent="-431800" lvl="2" marL="1371600" algn="l">
              <a:lnSpc>
                <a:spcPct val="100000"/>
              </a:lnSpc>
              <a:spcBef>
                <a:spcPts val="700"/>
              </a:spcBef>
              <a:spcAft>
                <a:spcPts val="0"/>
              </a:spcAft>
              <a:buClr>
                <a:srgbClr val="000000"/>
              </a:buClr>
              <a:buSzPts val="3200"/>
              <a:buFont typeface="Arial"/>
              <a:buChar char="•"/>
              <a:defRPr sz="3200"/>
            </a:lvl3pPr>
            <a:lvl4pPr indent="-431800" lvl="3" marL="1828800" algn="l">
              <a:lnSpc>
                <a:spcPct val="100000"/>
              </a:lnSpc>
              <a:spcBef>
                <a:spcPts val="700"/>
              </a:spcBef>
              <a:spcAft>
                <a:spcPts val="0"/>
              </a:spcAft>
              <a:buClr>
                <a:srgbClr val="000000"/>
              </a:buClr>
              <a:buSzPts val="3200"/>
              <a:buFont typeface="Arial"/>
              <a:buChar char="–"/>
              <a:defRPr sz="3200"/>
            </a:lvl4pPr>
            <a:lvl5pPr indent="-228600" lvl="4" marL="2286000" algn="l">
              <a:lnSpc>
                <a:spcPct val="100000"/>
              </a:lnSpc>
              <a:spcBef>
                <a:spcPts val="700"/>
              </a:spcBef>
              <a:spcAft>
                <a:spcPts val="0"/>
              </a:spcAft>
              <a:buClr>
                <a:srgbClr val="000000"/>
              </a:buClr>
              <a:buSzPts val="3200"/>
              <a:buFont typeface="Arial"/>
              <a:buNone/>
              <a:defRPr sz="3200"/>
            </a:lvl5pPr>
            <a:lvl6pPr indent="-228600" lvl="5" marL="2743200" algn="l">
              <a:lnSpc>
                <a:spcPct val="100000"/>
              </a:lnSpc>
              <a:spcBef>
                <a:spcPts val="600"/>
              </a:spcBef>
              <a:spcAft>
                <a:spcPts val="0"/>
              </a:spcAft>
              <a:buClr>
                <a:srgbClr val="000000"/>
              </a:buClr>
              <a:buSzPts val="1800"/>
              <a:buNone/>
              <a:defRPr/>
            </a:lvl6pPr>
            <a:lvl7pPr indent="-228600" lvl="6" marL="3200400" algn="l">
              <a:lnSpc>
                <a:spcPct val="100000"/>
              </a:lnSpc>
              <a:spcBef>
                <a:spcPts val="600"/>
              </a:spcBef>
              <a:spcAft>
                <a:spcPts val="0"/>
              </a:spcAft>
              <a:buClr>
                <a:srgbClr val="000000"/>
              </a:buClr>
              <a:buSzPts val="1800"/>
              <a:buNone/>
              <a:defRPr/>
            </a:lvl7pPr>
            <a:lvl8pPr indent="-228600" lvl="7" marL="3657600" algn="l">
              <a:lnSpc>
                <a:spcPct val="100000"/>
              </a:lnSpc>
              <a:spcBef>
                <a:spcPts val="600"/>
              </a:spcBef>
              <a:spcAft>
                <a:spcPts val="0"/>
              </a:spcAft>
              <a:buClr>
                <a:srgbClr val="000000"/>
              </a:buClr>
              <a:buSzPts val="1800"/>
              <a:buNone/>
              <a:defRPr/>
            </a:lvl8pPr>
            <a:lvl9pPr indent="-228600" lvl="8" marL="4114800" algn="l">
              <a:lnSpc>
                <a:spcPct val="100000"/>
              </a:lnSpc>
              <a:spcBef>
                <a:spcPts val="600"/>
              </a:spcBef>
              <a:spcAft>
                <a:spcPts val="0"/>
              </a:spcAft>
              <a:buClr>
                <a:srgbClr val="000000"/>
              </a:buClr>
              <a:buSzPts val="1800"/>
              <a:buNone/>
              <a:defRPr/>
            </a:lvl9pPr>
          </a:lstStyle>
          <a:p/>
        </p:txBody>
      </p:sp>
      <p:sp>
        <p:nvSpPr>
          <p:cNvPr id="93" name="Google Shape;93;p45"/>
          <p:cNvSpPr txBox="1"/>
          <p:nvPr>
            <p:ph idx="2" type="body"/>
          </p:nvPr>
        </p:nvSpPr>
        <p:spPr>
          <a:xfrm>
            <a:off x="457198" y="1435100"/>
            <a:ext cx="3008317" cy="4691063"/>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600"/>
              </a:spcBef>
              <a:spcAft>
                <a:spcPts val="0"/>
              </a:spcAft>
              <a:buClr>
                <a:srgbClr val="000000"/>
              </a:buClr>
              <a:buSzPts val="1800"/>
              <a:buNone/>
              <a:defRPr/>
            </a:lvl1pPr>
            <a:lvl2pPr indent="-342900" lvl="1" marL="914400" algn="l">
              <a:lnSpc>
                <a:spcPct val="100000"/>
              </a:lnSpc>
              <a:spcBef>
                <a:spcPts val="600"/>
              </a:spcBef>
              <a:spcAft>
                <a:spcPts val="0"/>
              </a:spcAft>
              <a:buClr>
                <a:srgbClr val="000000"/>
              </a:buClr>
              <a:buSzPts val="1800"/>
              <a:buChar char="–"/>
              <a:defRPr/>
            </a:lvl2pPr>
            <a:lvl3pPr indent="-342900" lvl="2" marL="1371600" algn="l">
              <a:lnSpc>
                <a:spcPct val="100000"/>
              </a:lnSpc>
              <a:spcBef>
                <a:spcPts val="600"/>
              </a:spcBef>
              <a:spcAft>
                <a:spcPts val="0"/>
              </a:spcAft>
              <a:buClr>
                <a:srgbClr val="000000"/>
              </a:buClr>
              <a:buSzPts val="1800"/>
              <a:buChar char="•"/>
              <a:defRPr/>
            </a:lvl3pPr>
            <a:lvl4pPr indent="-342900" lvl="3" marL="1828800" algn="l">
              <a:lnSpc>
                <a:spcPct val="100000"/>
              </a:lnSpc>
              <a:spcBef>
                <a:spcPts val="600"/>
              </a:spcBef>
              <a:spcAft>
                <a:spcPts val="0"/>
              </a:spcAft>
              <a:buClr>
                <a:srgbClr val="000000"/>
              </a:buClr>
              <a:buSzPts val="1800"/>
              <a:buChar char="–"/>
              <a:defRPr/>
            </a:lvl4pPr>
            <a:lvl5pPr indent="-228600" lvl="4" marL="2286000" algn="l">
              <a:lnSpc>
                <a:spcPct val="100000"/>
              </a:lnSpc>
              <a:spcBef>
                <a:spcPts val="600"/>
              </a:spcBef>
              <a:spcAft>
                <a:spcPts val="0"/>
              </a:spcAft>
              <a:buClr>
                <a:srgbClr val="000000"/>
              </a:buClr>
              <a:buSzPts val="1800"/>
              <a:buNone/>
              <a:defRPr/>
            </a:lvl5pPr>
            <a:lvl6pPr indent="-228600" lvl="5" marL="2743200" algn="l">
              <a:lnSpc>
                <a:spcPct val="100000"/>
              </a:lnSpc>
              <a:spcBef>
                <a:spcPts val="600"/>
              </a:spcBef>
              <a:spcAft>
                <a:spcPts val="0"/>
              </a:spcAft>
              <a:buClr>
                <a:srgbClr val="000000"/>
              </a:buClr>
              <a:buSzPts val="1800"/>
              <a:buNone/>
              <a:defRPr/>
            </a:lvl6pPr>
            <a:lvl7pPr indent="-228600" lvl="6" marL="3200400" algn="l">
              <a:lnSpc>
                <a:spcPct val="100000"/>
              </a:lnSpc>
              <a:spcBef>
                <a:spcPts val="600"/>
              </a:spcBef>
              <a:spcAft>
                <a:spcPts val="0"/>
              </a:spcAft>
              <a:buClr>
                <a:srgbClr val="000000"/>
              </a:buClr>
              <a:buSzPts val="1800"/>
              <a:buNone/>
              <a:defRPr/>
            </a:lvl7pPr>
            <a:lvl8pPr indent="-228600" lvl="7" marL="3657600" algn="l">
              <a:lnSpc>
                <a:spcPct val="100000"/>
              </a:lnSpc>
              <a:spcBef>
                <a:spcPts val="600"/>
              </a:spcBef>
              <a:spcAft>
                <a:spcPts val="0"/>
              </a:spcAft>
              <a:buClr>
                <a:srgbClr val="000000"/>
              </a:buClr>
              <a:buSzPts val="1800"/>
              <a:buNone/>
              <a:defRPr/>
            </a:lvl8pPr>
            <a:lvl9pPr indent="-228600" lvl="8" marL="4114800" algn="l">
              <a:lnSpc>
                <a:spcPct val="100000"/>
              </a:lnSpc>
              <a:spcBef>
                <a:spcPts val="600"/>
              </a:spcBef>
              <a:spcAft>
                <a:spcPts val="0"/>
              </a:spcAft>
              <a:buClr>
                <a:srgbClr val="000000"/>
              </a:buClr>
              <a:buSzPts val="1800"/>
              <a:buNone/>
              <a:defRPr/>
            </a:lvl9pPr>
          </a:lstStyle>
          <a:p/>
        </p:txBody>
      </p:sp>
      <p:sp>
        <p:nvSpPr>
          <p:cNvPr id="94" name="Google Shape;94;p45"/>
          <p:cNvSpPr txBox="1"/>
          <p:nvPr>
            <p:ph idx="12" type="sldNum"/>
          </p:nvPr>
        </p:nvSpPr>
        <p:spPr>
          <a:xfrm>
            <a:off x="8156297" y="6248400"/>
            <a:ext cx="301904" cy="288820"/>
          </a:xfrm>
          <a:prstGeom prst="rect">
            <a:avLst/>
          </a:prstGeom>
          <a:noFill/>
          <a:ln>
            <a:noFill/>
          </a:ln>
        </p:spPr>
        <p:txBody>
          <a:bodyPr anchorCtr="0" anchor="t" bIns="45700" lIns="45700" spcFirstLastPara="1" rIns="45700" wrap="square" tIns="45700">
            <a:spAutoFit/>
          </a:bodyPr>
          <a:lstStyle>
            <a:lvl1pPr indent="0" lvl="0"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1pPr>
            <a:lvl2pPr indent="0" lvl="1"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2pPr>
            <a:lvl3pPr indent="0" lvl="2"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3pPr>
            <a:lvl4pPr indent="0" lvl="3"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4pPr>
            <a:lvl5pPr indent="0" lvl="4"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5pPr>
            <a:lvl6pPr indent="0" lvl="5"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6pPr>
            <a:lvl7pPr indent="0" lvl="6"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7pPr>
            <a:lvl8pPr indent="0" lvl="7"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8pPr>
            <a:lvl9pPr indent="0" lvl="8"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p:cSld name="Picture with Caption 2">
    <p:spTree>
      <p:nvGrpSpPr>
        <p:cNvPr id="95" name="Shape 95"/>
        <p:cNvGrpSpPr/>
        <p:nvPr/>
      </p:nvGrpSpPr>
      <p:grpSpPr>
        <a:xfrm>
          <a:off x="0" y="0"/>
          <a:ext cx="0" cy="0"/>
          <a:chOff x="0" y="0"/>
          <a:chExt cx="0" cy="0"/>
        </a:xfrm>
      </p:grpSpPr>
      <p:pic>
        <p:nvPicPr>
          <p:cNvPr descr="Picture 8" id="96" name="Google Shape;96;p46"/>
          <p:cNvPicPr preferRelativeResize="0"/>
          <p:nvPr/>
        </p:nvPicPr>
        <p:blipFill rotWithShape="1">
          <a:blip r:embed="rId2">
            <a:alphaModFix/>
          </a:blip>
          <a:srcRect b="0" l="0" r="0" t="0"/>
          <a:stretch/>
        </p:blipFill>
        <p:spPr>
          <a:xfrm>
            <a:off x="76200" y="152400"/>
            <a:ext cx="1425575" cy="1112838"/>
          </a:xfrm>
          <a:prstGeom prst="rect">
            <a:avLst/>
          </a:prstGeom>
          <a:noFill/>
          <a:ln>
            <a:noFill/>
          </a:ln>
        </p:spPr>
      </p:pic>
      <p:sp>
        <p:nvSpPr>
          <p:cNvPr id="97" name="Google Shape;97;p46"/>
          <p:cNvSpPr txBox="1"/>
          <p:nvPr>
            <p:ph type="title"/>
          </p:nvPr>
        </p:nvSpPr>
        <p:spPr>
          <a:xfrm>
            <a:off x="1792288" y="4800600"/>
            <a:ext cx="5486404" cy="566738"/>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FFFFFF"/>
              </a:buClr>
              <a:buSzPts val="2000"/>
              <a:buFont typeface="Arial"/>
              <a:buNone/>
              <a:defRPr sz="2000"/>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p:txBody>
      </p:sp>
      <p:sp>
        <p:nvSpPr>
          <p:cNvPr id="98" name="Google Shape;98;p46"/>
          <p:cNvSpPr/>
          <p:nvPr>
            <p:ph idx="2" type="pic"/>
          </p:nvPr>
        </p:nvSpPr>
        <p:spPr>
          <a:xfrm>
            <a:off x="1792288" y="612775"/>
            <a:ext cx="5486404" cy="4114800"/>
          </a:xfrm>
          <a:prstGeom prst="rect">
            <a:avLst/>
          </a:prstGeom>
          <a:noFill/>
          <a:ln>
            <a:noFill/>
          </a:ln>
        </p:spPr>
      </p:sp>
      <p:sp>
        <p:nvSpPr>
          <p:cNvPr id="99" name="Google Shape;99;p46"/>
          <p:cNvSpPr txBox="1"/>
          <p:nvPr>
            <p:ph idx="1" type="body"/>
          </p:nvPr>
        </p:nvSpPr>
        <p:spPr>
          <a:xfrm>
            <a:off x="1792288" y="5367337"/>
            <a:ext cx="5486404" cy="804866"/>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300"/>
              </a:spcBef>
              <a:spcAft>
                <a:spcPts val="0"/>
              </a:spcAft>
              <a:buClr>
                <a:srgbClr val="000000"/>
              </a:buClr>
              <a:buSzPts val="1400"/>
              <a:buFont typeface="Arial"/>
              <a:buNone/>
              <a:defRPr sz="1400"/>
            </a:lvl1pPr>
            <a:lvl2pPr indent="-228600" lvl="1" marL="914400" algn="l">
              <a:lnSpc>
                <a:spcPct val="100000"/>
              </a:lnSpc>
              <a:spcBef>
                <a:spcPts val="300"/>
              </a:spcBef>
              <a:spcAft>
                <a:spcPts val="0"/>
              </a:spcAft>
              <a:buClr>
                <a:srgbClr val="000000"/>
              </a:buClr>
              <a:buSzPts val="1400"/>
              <a:buFont typeface="Arial"/>
              <a:buNone/>
              <a:defRPr sz="1400"/>
            </a:lvl2pPr>
            <a:lvl3pPr indent="-228600" lvl="2" marL="1371600" algn="l">
              <a:lnSpc>
                <a:spcPct val="100000"/>
              </a:lnSpc>
              <a:spcBef>
                <a:spcPts val="300"/>
              </a:spcBef>
              <a:spcAft>
                <a:spcPts val="0"/>
              </a:spcAft>
              <a:buClr>
                <a:srgbClr val="000000"/>
              </a:buClr>
              <a:buSzPts val="1400"/>
              <a:buFont typeface="Arial"/>
              <a:buNone/>
              <a:defRPr sz="1400"/>
            </a:lvl3pPr>
            <a:lvl4pPr indent="-228600" lvl="3" marL="1828800" algn="l">
              <a:lnSpc>
                <a:spcPct val="100000"/>
              </a:lnSpc>
              <a:spcBef>
                <a:spcPts val="300"/>
              </a:spcBef>
              <a:spcAft>
                <a:spcPts val="0"/>
              </a:spcAft>
              <a:buClr>
                <a:srgbClr val="000000"/>
              </a:buClr>
              <a:buSzPts val="1400"/>
              <a:buFont typeface="Arial"/>
              <a:buNone/>
              <a:defRPr sz="1400"/>
            </a:lvl4pPr>
            <a:lvl5pPr indent="-228600" lvl="4" marL="2286000" algn="l">
              <a:lnSpc>
                <a:spcPct val="100000"/>
              </a:lnSpc>
              <a:spcBef>
                <a:spcPts val="300"/>
              </a:spcBef>
              <a:spcAft>
                <a:spcPts val="0"/>
              </a:spcAft>
              <a:buClr>
                <a:srgbClr val="000000"/>
              </a:buClr>
              <a:buSzPts val="1400"/>
              <a:buFont typeface="Arial"/>
              <a:buNone/>
              <a:defRPr sz="1400"/>
            </a:lvl5pPr>
            <a:lvl6pPr indent="-228600" lvl="5" marL="2743200" algn="l">
              <a:lnSpc>
                <a:spcPct val="100000"/>
              </a:lnSpc>
              <a:spcBef>
                <a:spcPts val="600"/>
              </a:spcBef>
              <a:spcAft>
                <a:spcPts val="0"/>
              </a:spcAft>
              <a:buClr>
                <a:srgbClr val="000000"/>
              </a:buClr>
              <a:buSzPts val="1800"/>
              <a:buNone/>
              <a:defRPr/>
            </a:lvl6pPr>
            <a:lvl7pPr indent="-228600" lvl="6" marL="3200400" algn="l">
              <a:lnSpc>
                <a:spcPct val="100000"/>
              </a:lnSpc>
              <a:spcBef>
                <a:spcPts val="600"/>
              </a:spcBef>
              <a:spcAft>
                <a:spcPts val="0"/>
              </a:spcAft>
              <a:buClr>
                <a:srgbClr val="000000"/>
              </a:buClr>
              <a:buSzPts val="1800"/>
              <a:buNone/>
              <a:defRPr/>
            </a:lvl7pPr>
            <a:lvl8pPr indent="-228600" lvl="7" marL="3657600" algn="l">
              <a:lnSpc>
                <a:spcPct val="100000"/>
              </a:lnSpc>
              <a:spcBef>
                <a:spcPts val="600"/>
              </a:spcBef>
              <a:spcAft>
                <a:spcPts val="0"/>
              </a:spcAft>
              <a:buClr>
                <a:srgbClr val="000000"/>
              </a:buClr>
              <a:buSzPts val="1800"/>
              <a:buNone/>
              <a:defRPr/>
            </a:lvl8pPr>
            <a:lvl9pPr indent="-228600" lvl="8" marL="4114800" algn="l">
              <a:lnSpc>
                <a:spcPct val="100000"/>
              </a:lnSpc>
              <a:spcBef>
                <a:spcPts val="600"/>
              </a:spcBef>
              <a:spcAft>
                <a:spcPts val="0"/>
              </a:spcAft>
              <a:buClr>
                <a:srgbClr val="000000"/>
              </a:buClr>
              <a:buSzPts val="1800"/>
              <a:buNone/>
              <a:defRPr/>
            </a:lvl9pPr>
          </a:lstStyle>
          <a:p/>
        </p:txBody>
      </p:sp>
      <p:sp>
        <p:nvSpPr>
          <p:cNvPr id="100" name="Google Shape;100;p46"/>
          <p:cNvSpPr txBox="1"/>
          <p:nvPr>
            <p:ph idx="12" type="sldNum"/>
          </p:nvPr>
        </p:nvSpPr>
        <p:spPr>
          <a:xfrm>
            <a:off x="8156297" y="6248400"/>
            <a:ext cx="301904" cy="288820"/>
          </a:xfrm>
          <a:prstGeom prst="rect">
            <a:avLst/>
          </a:prstGeom>
          <a:noFill/>
          <a:ln>
            <a:noFill/>
          </a:ln>
        </p:spPr>
        <p:txBody>
          <a:bodyPr anchorCtr="0" anchor="t" bIns="45700" lIns="45700" spcFirstLastPara="1" rIns="45700" wrap="square" tIns="45700">
            <a:spAutoFit/>
          </a:bodyPr>
          <a:lstStyle>
            <a:lvl1pPr indent="0" lvl="0"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1pPr>
            <a:lvl2pPr indent="0" lvl="1"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2pPr>
            <a:lvl3pPr indent="0" lvl="2"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3pPr>
            <a:lvl4pPr indent="0" lvl="3"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4pPr>
            <a:lvl5pPr indent="0" lvl="4"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5pPr>
            <a:lvl6pPr indent="0" lvl="5"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6pPr>
            <a:lvl7pPr indent="0" lvl="6"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7pPr>
            <a:lvl8pPr indent="0" lvl="7"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8pPr>
            <a:lvl9pPr indent="0" lvl="8"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4" name="Shape 14"/>
        <p:cNvGrpSpPr/>
        <p:nvPr/>
      </p:nvGrpSpPr>
      <p:grpSpPr>
        <a:xfrm>
          <a:off x="0" y="0"/>
          <a:ext cx="0" cy="0"/>
          <a:chOff x="0" y="0"/>
          <a:chExt cx="0" cy="0"/>
        </a:xfrm>
      </p:grpSpPr>
      <p:sp>
        <p:nvSpPr>
          <p:cNvPr id="15" name="Google Shape;15;p29"/>
          <p:cNvSpPr txBox="1"/>
          <p:nvPr>
            <p:ph type="title"/>
          </p:nvPr>
        </p:nvSpPr>
        <p:spPr>
          <a:xfrm>
            <a:off x="1371600" y="457200"/>
            <a:ext cx="7467600" cy="1143000"/>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p:txBody>
      </p:sp>
      <p:sp>
        <p:nvSpPr>
          <p:cNvPr id="16" name="Google Shape;16;p29"/>
          <p:cNvSpPr txBox="1"/>
          <p:nvPr>
            <p:ph idx="1" type="body"/>
          </p:nvPr>
        </p:nvSpPr>
        <p:spPr>
          <a:xfrm>
            <a:off x="685800" y="1981200"/>
            <a:ext cx="7772400" cy="411480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600"/>
              </a:spcBef>
              <a:spcAft>
                <a:spcPts val="0"/>
              </a:spcAft>
              <a:buClr>
                <a:srgbClr val="000000"/>
              </a:buClr>
              <a:buSzPts val="1800"/>
              <a:buNone/>
              <a:defRPr/>
            </a:lvl1pPr>
            <a:lvl2pPr indent="-342900" lvl="1" marL="914400" algn="l">
              <a:lnSpc>
                <a:spcPct val="100000"/>
              </a:lnSpc>
              <a:spcBef>
                <a:spcPts val="600"/>
              </a:spcBef>
              <a:spcAft>
                <a:spcPts val="0"/>
              </a:spcAft>
              <a:buClr>
                <a:srgbClr val="000000"/>
              </a:buClr>
              <a:buSzPts val="1800"/>
              <a:buChar char="–"/>
              <a:defRPr/>
            </a:lvl2pPr>
            <a:lvl3pPr indent="-342900" lvl="2" marL="1371600" algn="l">
              <a:lnSpc>
                <a:spcPct val="100000"/>
              </a:lnSpc>
              <a:spcBef>
                <a:spcPts val="600"/>
              </a:spcBef>
              <a:spcAft>
                <a:spcPts val="0"/>
              </a:spcAft>
              <a:buClr>
                <a:srgbClr val="000000"/>
              </a:buClr>
              <a:buSzPts val="1800"/>
              <a:buChar char="•"/>
              <a:defRPr/>
            </a:lvl3pPr>
            <a:lvl4pPr indent="-342900" lvl="3" marL="1828800" algn="l">
              <a:lnSpc>
                <a:spcPct val="100000"/>
              </a:lnSpc>
              <a:spcBef>
                <a:spcPts val="600"/>
              </a:spcBef>
              <a:spcAft>
                <a:spcPts val="0"/>
              </a:spcAft>
              <a:buClr>
                <a:srgbClr val="000000"/>
              </a:buClr>
              <a:buSzPts val="1800"/>
              <a:buChar char="–"/>
              <a:defRPr/>
            </a:lvl4pPr>
            <a:lvl5pPr indent="-228600" lvl="4" marL="2286000" algn="l">
              <a:lnSpc>
                <a:spcPct val="100000"/>
              </a:lnSpc>
              <a:spcBef>
                <a:spcPts val="600"/>
              </a:spcBef>
              <a:spcAft>
                <a:spcPts val="0"/>
              </a:spcAft>
              <a:buClr>
                <a:srgbClr val="000000"/>
              </a:buClr>
              <a:buSzPts val="1800"/>
              <a:buNone/>
              <a:defRPr/>
            </a:lvl5pPr>
            <a:lvl6pPr indent="-228600" lvl="5" marL="2743200" algn="l">
              <a:lnSpc>
                <a:spcPct val="100000"/>
              </a:lnSpc>
              <a:spcBef>
                <a:spcPts val="600"/>
              </a:spcBef>
              <a:spcAft>
                <a:spcPts val="0"/>
              </a:spcAft>
              <a:buClr>
                <a:srgbClr val="000000"/>
              </a:buClr>
              <a:buSzPts val="1800"/>
              <a:buNone/>
              <a:defRPr/>
            </a:lvl6pPr>
            <a:lvl7pPr indent="-228600" lvl="6" marL="3200400" algn="l">
              <a:lnSpc>
                <a:spcPct val="100000"/>
              </a:lnSpc>
              <a:spcBef>
                <a:spcPts val="600"/>
              </a:spcBef>
              <a:spcAft>
                <a:spcPts val="0"/>
              </a:spcAft>
              <a:buClr>
                <a:srgbClr val="000000"/>
              </a:buClr>
              <a:buSzPts val="1800"/>
              <a:buNone/>
              <a:defRPr/>
            </a:lvl7pPr>
            <a:lvl8pPr indent="-228600" lvl="7" marL="3657600" algn="l">
              <a:lnSpc>
                <a:spcPct val="100000"/>
              </a:lnSpc>
              <a:spcBef>
                <a:spcPts val="600"/>
              </a:spcBef>
              <a:spcAft>
                <a:spcPts val="0"/>
              </a:spcAft>
              <a:buClr>
                <a:srgbClr val="000000"/>
              </a:buClr>
              <a:buSzPts val="1800"/>
              <a:buNone/>
              <a:defRPr/>
            </a:lvl8pPr>
            <a:lvl9pPr indent="-228600" lvl="8" marL="4114800" algn="l">
              <a:lnSpc>
                <a:spcPct val="100000"/>
              </a:lnSpc>
              <a:spcBef>
                <a:spcPts val="600"/>
              </a:spcBef>
              <a:spcAft>
                <a:spcPts val="0"/>
              </a:spcAft>
              <a:buClr>
                <a:srgbClr val="000000"/>
              </a:buClr>
              <a:buSzPts val="1800"/>
              <a:buNone/>
              <a:defRPr/>
            </a:lvl9pPr>
          </a:lstStyle>
          <a:p/>
        </p:txBody>
      </p:sp>
      <p:sp>
        <p:nvSpPr>
          <p:cNvPr id="17" name="Google Shape;17;p29"/>
          <p:cNvSpPr txBox="1"/>
          <p:nvPr>
            <p:ph idx="12" type="sldNum"/>
          </p:nvPr>
        </p:nvSpPr>
        <p:spPr>
          <a:xfrm>
            <a:off x="8156297" y="6248400"/>
            <a:ext cx="301904" cy="288820"/>
          </a:xfrm>
          <a:prstGeom prst="rect">
            <a:avLst/>
          </a:prstGeom>
          <a:noFill/>
          <a:ln>
            <a:noFill/>
          </a:ln>
        </p:spPr>
        <p:txBody>
          <a:bodyPr anchorCtr="0" anchor="t" bIns="45700" lIns="45700" spcFirstLastPara="1" rIns="45700" wrap="square" tIns="45700">
            <a:spAutoFit/>
          </a:bodyPr>
          <a:lstStyle>
            <a:lvl1pPr indent="0" lvl="0"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1pPr>
            <a:lvl2pPr indent="0" lvl="1"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2pPr>
            <a:lvl3pPr indent="0" lvl="2"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3pPr>
            <a:lvl4pPr indent="0" lvl="3"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4pPr>
            <a:lvl5pPr indent="0" lvl="4"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5pPr>
            <a:lvl6pPr indent="0" lvl="5"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6pPr>
            <a:lvl7pPr indent="0" lvl="6"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7pPr>
            <a:lvl8pPr indent="0" lvl="7"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8pPr>
            <a:lvl9pPr indent="0" lvl="8"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2">
    <p:spTree>
      <p:nvGrpSpPr>
        <p:cNvPr id="101" name="Shape 101"/>
        <p:cNvGrpSpPr/>
        <p:nvPr/>
      </p:nvGrpSpPr>
      <p:grpSpPr>
        <a:xfrm>
          <a:off x="0" y="0"/>
          <a:ext cx="0" cy="0"/>
          <a:chOff x="0" y="0"/>
          <a:chExt cx="0" cy="0"/>
        </a:xfrm>
      </p:grpSpPr>
      <p:pic>
        <p:nvPicPr>
          <p:cNvPr descr="Picture 8" id="102" name="Google Shape;102;p47"/>
          <p:cNvPicPr preferRelativeResize="0"/>
          <p:nvPr/>
        </p:nvPicPr>
        <p:blipFill rotWithShape="1">
          <a:blip r:embed="rId2">
            <a:alphaModFix/>
          </a:blip>
          <a:srcRect b="0" l="0" r="0" t="0"/>
          <a:stretch/>
        </p:blipFill>
        <p:spPr>
          <a:xfrm>
            <a:off x="76200" y="152400"/>
            <a:ext cx="1425575" cy="1112838"/>
          </a:xfrm>
          <a:prstGeom prst="rect">
            <a:avLst/>
          </a:prstGeom>
          <a:noFill/>
          <a:ln>
            <a:noFill/>
          </a:ln>
        </p:spPr>
      </p:pic>
      <p:sp>
        <p:nvSpPr>
          <p:cNvPr id="103" name="Google Shape;103;p47"/>
          <p:cNvSpPr txBox="1"/>
          <p:nvPr>
            <p:ph type="title"/>
          </p:nvPr>
        </p:nvSpPr>
        <p:spPr>
          <a:xfrm>
            <a:off x="685800" y="2130425"/>
            <a:ext cx="7772400" cy="1470025"/>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p:txBody>
      </p:sp>
      <p:sp>
        <p:nvSpPr>
          <p:cNvPr id="104" name="Google Shape;104;p47"/>
          <p:cNvSpPr txBox="1"/>
          <p:nvPr>
            <p:ph idx="1" type="body"/>
          </p:nvPr>
        </p:nvSpPr>
        <p:spPr>
          <a:xfrm>
            <a:off x="1371600" y="3886200"/>
            <a:ext cx="6400800" cy="1752600"/>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600"/>
              </a:spcBef>
              <a:spcAft>
                <a:spcPts val="0"/>
              </a:spcAft>
              <a:buClr>
                <a:srgbClr val="000000"/>
              </a:buClr>
              <a:buSzPts val="1800"/>
              <a:buNone/>
              <a:defRPr/>
            </a:lvl1pPr>
            <a:lvl2pPr indent="-228600" lvl="1" marL="914400" algn="ctr">
              <a:lnSpc>
                <a:spcPct val="100000"/>
              </a:lnSpc>
              <a:spcBef>
                <a:spcPts val="600"/>
              </a:spcBef>
              <a:spcAft>
                <a:spcPts val="0"/>
              </a:spcAft>
              <a:buClr>
                <a:srgbClr val="000000"/>
              </a:buClr>
              <a:buSzPts val="1800"/>
              <a:buNone/>
              <a:defRPr/>
            </a:lvl2pPr>
            <a:lvl3pPr indent="-228600" lvl="2" marL="1371600" algn="ctr">
              <a:lnSpc>
                <a:spcPct val="100000"/>
              </a:lnSpc>
              <a:spcBef>
                <a:spcPts val="600"/>
              </a:spcBef>
              <a:spcAft>
                <a:spcPts val="0"/>
              </a:spcAft>
              <a:buClr>
                <a:srgbClr val="000000"/>
              </a:buClr>
              <a:buSzPts val="1800"/>
              <a:buNone/>
              <a:defRPr/>
            </a:lvl3pPr>
            <a:lvl4pPr indent="-228600" lvl="3" marL="1828800" algn="ctr">
              <a:lnSpc>
                <a:spcPct val="100000"/>
              </a:lnSpc>
              <a:spcBef>
                <a:spcPts val="600"/>
              </a:spcBef>
              <a:spcAft>
                <a:spcPts val="0"/>
              </a:spcAft>
              <a:buClr>
                <a:srgbClr val="000000"/>
              </a:buClr>
              <a:buSzPts val="1800"/>
              <a:buNone/>
              <a:defRPr/>
            </a:lvl4pPr>
            <a:lvl5pPr indent="-228600" lvl="4" marL="2286000" algn="ctr">
              <a:lnSpc>
                <a:spcPct val="100000"/>
              </a:lnSpc>
              <a:spcBef>
                <a:spcPts val="600"/>
              </a:spcBef>
              <a:spcAft>
                <a:spcPts val="0"/>
              </a:spcAft>
              <a:buClr>
                <a:srgbClr val="000000"/>
              </a:buClr>
              <a:buSzPts val="1800"/>
              <a:buNone/>
              <a:defRPr/>
            </a:lvl5pPr>
            <a:lvl6pPr indent="-228600" lvl="5" marL="2743200" algn="l">
              <a:lnSpc>
                <a:spcPct val="100000"/>
              </a:lnSpc>
              <a:spcBef>
                <a:spcPts val="600"/>
              </a:spcBef>
              <a:spcAft>
                <a:spcPts val="0"/>
              </a:spcAft>
              <a:buClr>
                <a:srgbClr val="000000"/>
              </a:buClr>
              <a:buSzPts val="1800"/>
              <a:buNone/>
              <a:defRPr/>
            </a:lvl6pPr>
            <a:lvl7pPr indent="-228600" lvl="6" marL="3200400" algn="l">
              <a:lnSpc>
                <a:spcPct val="100000"/>
              </a:lnSpc>
              <a:spcBef>
                <a:spcPts val="600"/>
              </a:spcBef>
              <a:spcAft>
                <a:spcPts val="0"/>
              </a:spcAft>
              <a:buClr>
                <a:srgbClr val="000000"/>
              </a:buClr>
              <a:buSzPts val="1800"/>
              <a:buNone/>
              <a:defRPr/>
            </a:lvl7pPr>
            <a:lvl8pPr indent="-228600" lvl="7" marL="3657600" algn="l">
              <a:lnSpc>
                <a:spcPct val="100000"/>
              </a:lnSpc>
              <a:spcBef>
                <a:spcPts val="600"/>
              </a:spcBef>
              <a:spcAft>
                <a:spcPts val="0"/>
              </a:spcAft>
              <a:buClr>
                <a:srgbClr val="000000"/>
              </a:buClr>
              <a:buSzPts val="1800"/>
              <a:buNone/>
              <a:defRPr/>
            </a:lvl8pPr>
            <a:lvl9pPr indent="-228600" lvl="8" marL="4114800" algn="l">
              <a:lnSpc>
                <a:spcPct val="100000"/>
              </a:lnSpc>
              <a:spcBef>
                <a:spcPts val="600"/>
              </a:spcBef>
              <a:spcAft>
                <a:spcPts val="0"/>
              </a:spcAft>
              <a:buClr>
                <a:srgbClr val="000000"/>
              </a:buClr>
              <a:buSzPts val="1800"/>
              <a:buNone/>
              <a:defRPr/>
            </a:lvl9pPr>
          </a:lstStyle>
          <a:p/>
        </p:txBody>
      </p:sp>
      <p:sp>
        <p:nvSpPr>
          <p:cNvPr id="105" name="Google Shape;105;p47"/>
          <p:cNvSpPr txBox="1"/>
          <p:nvPr>
            <p:ph idx="12" type="sldNum"/>
          </p:nvPr>
        </p:nvSpPr>
        <p:spPr>
          <a:xfrm>
            <a:off x="8156297" y="6248400"/>
            <a:ext cx="301904" cy="288820"/>
          </a:xfrm>
          <a:prstGeom prst="rect">
            <a:avLst/>
          </a:prstGeom>
          <a:noFill/>
          <a:ln>
            <a:noFill/>
          </a:ln>
        </p:spPr>
        <p:txBody>
          <a:bodyPr anchorCtr="0" anchor="t" bIns="45700" lIns="45700" spcFirstLastPara="1" rIns="45700" wrap="square" tIns="45700">
            <a:spAutoFit/>
          </a:bodyPr>
          <a:lstStyle>
            <a:lvl1pPr indent="0" lvl="0"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1pPr>
            <a:lvl2pPr indent="0" lvl="1"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2pPr>
            <a:lvl3pPr indent="0" lvl="2"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3pPr>
            <a:lvl4pPr indent="0" lvl="3"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4pPr>
            <a:lvl5pPr indent="0" lvl="4"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5pPr>
            <a:lvl6pPr indent="0" lvl="5"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6pPr>
            <a:lvl7pPr indent="0" lvl="6"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7pPr>
            <a:lvl8pPr indent="0" lvl="7"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8pPr>
            <a:lvl9pPr indent="0" lvl="8"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 Header 3">
    <p:spTree>
      <p:nvGrpSpPr>
        <p:cNvPr id="106" name="Shape 106"/>
        <p:cNvGrpSpPr/>
        <p:nvPr/>
      </p:nvGrpSpPr>
      <p:grpSpPr>
        <a:xfrm>
          <a:off x="0" y="0"/>
          <a:ext cx="0" cy="0"/>
          <a:chOff x="0" y="0"/>
          <a:chExt cx="0" cy="0"/>
        </a:xfrm>
      </p:grpSpPr>
      <p:pic>
        <p:nvPicPr>
          <p:cNvPr descr="Picture 8" id="107" name="Google Shape;107;p48"/>
          <p:cNvPicPr preferRelativeResize="0"/>
          <p:nvPr/>
        </p:nvPicPr>
        <p:blipFill rotWithShape="1">
          <a:blip r:embed="rId2">
            <a:alphaModFix/>
          </a:blip>
          <a:srcRect b="0" l="0" r="0" t="0"/>
          <a:stretch/>
        </p:blipFill>
        <p:spPr>
          <a:xfrm>
            <a:off x="76200" y="152400"/>
            <a:ext cx="1425575" cy="1112838"/>
          </a:xfrm>
          <a:prstGeom prst="rect">
            <a:avLst/>
          </a:prstGeom>
          <a:noFill/>
          <a:ln>
            <a:noFill/>
          </a:ln>
        </p:spPr>
      </p:pic>
      <p:sp>
        <p:nvSpPr>
          <p:cNvPr id="108" name="Google Shape;108;p48"/>
          <p:cNvSpPr txBox="1"/>
          <p:nvPr>
            <p:ph type="title"/>
          </p:nvPr>
        </p:nvSpPr>
        <p:spPr>
          <a:xfrm>
            <a:off x="722312" y="4406900"/>
            <a:ext cx="7772401" cy="1362075"/>
          </a:xfrm>
          <a:prstGeom prst="rect">
            <a:avLst/>
          </a:prstGeom>
          <a:noFill/>
          <a:ln>
            <a:noFill/>
          </a:ln>
        </p:spPr>
        <p:txBody>
          <a:bodyPr anchorCtr="0" anchor="t" bIns="45700" lIns="45700" spcFirstLastPara="1" rIns="45700" wrap="square" tIns="45700">
            <a:normAutofit/>
          </a:bodyPr>
          <a:lstStyle>
            <a:lvl1pPr lvl="0" algn="l">
              <a:lnSpc>
                <a:spcPct val="100000"/>
              </a:lnSpc>
              <a:spcBef>
                <a:spcPts val="0"/>
              </a:spcBef>
              <a:spcAft>
                <a:spcPts val="0"/>
              </a:spcAft>
              <a:buClr>
                <a:srgbClr val="FFFFFF"/>
              </a:buClr>
              <a:buSzPts val="4000"/>
              <a:buFont typeface="Arial"/>
              <a:buNone/>
              <a:defRPr sz="4000" cap="none"/>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p:txBody>
      </p:sp>
      <p:sp>
        <p:nvSpPr>
          <p:cNvPr id="109" name="Google Shape;109;p48"/>
          <p:cNvSpPr txBox="1"/>
          <p:nvPr>
            <p:ph idx="1" type="body"/>
          </p:nvPr>
        </p:nvSpPr>
        <p:spPr>
          <a:xfrm>
            <a:off x="722312" y="2906713"/>
            <a:ext cx="7772401" cy="1500191"/>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400"/>
              </a:spcBef>
              <a:spcAft>
                <a:spcPts val="0"/>
              </a:spcAft>
              <a:buClr>
                <a:srgbClr val="000000"/>
              </a:buClr>
              <a:buSzPts val="2000"/>
              <a:buFont typeface="Arial"/>
              <a:buNone/>
              <a:defRPr sz="2000"/>
            </a:lvl1pPr>
            <a:lvl2pPr indent="-228600" lvl="1" marL="914400" algn="l">
              <a:lnSpc>
                <a:spcPct val="100000"/>
              </a:lnSpc>
              <a:spcBef>
                <a:spcPts val="400"/>
              </a:spcBef>
              <a:spcAft>
                <a:spcPts val="0"/>
              </a:spcAft>
              <a:buClr>
                <a:srgbClr val="000000"/>
              </a:buClr>
              <a:buSzPts val="2000"/>
              <a:buFont typeface="Arial"/>
              <a:buNone/>
              <a:defRPr sz="2000"/>
            </a:lvl2pPr>
            <a:lvl3pPr indent="-228600" lvl="2" marL="1371600" algn="l">
              <a:lnSpc>
                <a:spcPct val="100000"/>
              </a:lnSpc>
              <a:spcBef>
                <a:spcPts val="400"/>
              </a:spcBef>
              <a:spcAft>
                <a:spcPts val="0"/>
              </a:spcAft>
              <a:buClr>
                <a:srgbClr val="000000"/>
              </a:buClr>
              <a:buSzPts val="2000"/>
              <a:buFont typeface="Arial"/>
              <a:buNone/>
              <a:defRPr sz="2000"/>
            </a:lvl3pPr>
            <a:lvl4pPr indent="-228600" lvl="3" marL="1828800" algn="l">
              <a:lnSpc>
                <a:spcPct val="100000"/>
              </a:lnSpc>
              <a:spcBef>
                <a:spcPts val="400"/>
              </a:spcBef>
              <a:spcAft>
                <a:spcPts val="0"/>
              </a:spcAft>
              <a:buClr>
                <a:srgbClr val="000000"/>
              </a:buClr>
              <a:buSzPts val="2000"/>
              <a:buFont typeface="Arial"/>
              <a:buNone/>
              <a:defRPr sz="2000"/>
            </a:lvl4pPr>
            <a:lvl5pPr indent="-228600" lvl="4" marL="2286000" algn="l">
              <a:lnSpc>
                <a:spcPct val="100000"/>
              </a:lnSpc>
              <a:spcBef>
                <a:spcPts val="400"/>
              </a:spcBef>
              <a:spcAft>
                <a:spcPts val="0"/>
              </a:spcAft>
              <a:buClr>
                <a:srgbClr val="000000"/>
              </a:buClr>
              <a:buSzPts val="2000"/>
              <a:buFont typeface="Arial"/>
              <a:buNone/>
              <a:defRPr sz="2000"/>
            </a:lvl5pPr>
            <a:lvl6pPr indent="-228600" lvl="5" marL="2743200" algn="l">
              <a:lnSpc>
                <a:spcPct val="100000"/>
              </a:lnSpc>
              <a:spcBef>
                <a:spcPts val="600"/>
              </a:spcBef>
              <a:spcAft>
                <a:spcPts val="0"/>
              </a:spcAft>
              <a:buClr>
                <a:srgbClr val="000000"/>
              </a:buClr>
              <a:buSzPts val="1800"/>
              <a:buNone/>
              <a:defRPr/>
            </a:lvl6pPr>
            <a:lvl7pPr indent="-228600" lvl="6" marL="3200400" algn="l">
              <a:lnSpc>
                <a:spcPct val="100000"/>
              </a:lnSpc>
              <a:spcBef>
                <a:spcPts val="600"/>
              </a:spcBef>
              <a:spcAft>
                <a:spcPts val="0"/>
              </a:spcAft>
              <a:buClr>
                <a:srgbClr val="000000"/>
              </a:buClr>
              <a:buSzPts val="1800"/>
              <a:buNone/>
              <a:defRPr/>
            </a:lvl7pPr>
            <a:lvl8pPr indent="-228600" lvl="7" marL="3657600" algn="l">
              <a:lnSpc>
                <a:spcPct val="100000"/>
              </a:lnSpc>
              <a:spcBef>
                <a:spcPts val="600"/>
              </a:spcBef>
              <a:spcAft>
                <a:spcPts val="0"/>
              </a:spcAft>
              <a:buClr>
                <a:srgbClr val="000000"/>
              </a:buClr>
              <a:buSzPts val="1800"/>
              <a:buNone/>
              <a:defRPr/>
            </a:lvl8pPr>
            <a:lvl9pPr indent="-228600" lvl="8" marL="4114800" algn="l">
              <a:lnSpc>
                <a:spcPct val="100000"/>
              </a:lnSpc>
              <a:spcBef>
                <a:spcPts val="600"/>
              </a:spcBef>
              <a:spcAft>
                <a:spcPts val="0"/>
              </a:spcAft>
              <a:buClr>
                <a:srgbClr val="000000"/>
              </a:buClr>
              <a:buSzPts val="1800"/>
              <a:buNone/>
              <a:defRPr/>
            </a:lvl9pPr>
          </a:lstStyle>
          <a:p/>
        </p:txBody>
      </p:sp>
      <p:sp>
        <p:nvSpPr>
          <p:cNvPr id="110" name="Google Shape;110;p48"/>
          <p:cNvSpPr txBox="1"/>
          <p:nvPr>
            <p:ph idx="12" type="sldNum"/>
          </p:nvPr>
        </p:nvSpPr>
        <p:spPr>
          <a:xfrm>
            <a:off x="8156297" y="6248400"/>
            <a:ext cx="301904" cy="288820"/>
          </a:xfrm>
          <a:prstGeom prst="rect">
            <a:avLst/>
          </a:prstGeom>
          <a:noFill/>
          <a:ln>
            <a:noFill/>
          </a:ln>
        </p:spPr>
        <p:txBody>
          <a:bodyPr anchorCtr="0" anchor="t" bIns="45700" lIns="45700" spcFirstLastPara="1" rIns="45700" wrap="square" tIns="45700">
            <a:spAutoFit/>
          </a:bodyPr>
          <a:lstStyle>
            <a:lvl1pPr indent="0" lvl="0"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1pPr>
            <a:lvl2pPr indent="0" lvl="1"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2pPr>
            <a:lvl3pPr indent="0" lvl="2"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3pPr>
            <a:lvl4pPr indent="0" lvl="3"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4pPr>
            <a:lvl5pPr indent="0" lvl="4"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5pPr>
            <a:lvl6pPr indent="0" lvl="5"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6pPr>
            <a:lvl7pPr indent="0" lvl="6"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7pPr>
            <a:lvl8pPr indent="0" lvl="7"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8pPr>
            <a:lvl9pPr indent="0" lvl="8"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2">
    <p:spTree>
      <p:nvGrpSpPr>
        <p:cNvPr id="111" name="Shape 111"/>
        <p:cNvGrpSpPr/>
        <p:nvPr/>
      </p:nvGrpSpPr>
      <p:grpSpPr>
        <a:xfrm>
          <a:off x="0" y="0"/>
          <a:ext cx="0" cy="0"/>
          <a:chOff x="0" y="0"/>
          <a:chExt cx="0" cy="0"/>
        </a:xfrm>
      </p:grpSpPr>
      <p:pic>
        <p:nvPicPr>
          <p:cNvPr descr="Picture 8" id="112" name="Google Shape;112;p49"/>
          <p:cNvPicPr preferRelativeResize="0"/>
          <p:nvPr/>
        </p:nvPicPr>
        <p:blipFill rotWithShape="1">
          <a:blip r:embed="rId2">
            <a:alphaModFix/>
          </a:blip>
          <a:srcRect b="0" l="0" r="0" t="0"/>
          <a:stretch/>
        </p:blipFill>
        <p:spPr>
          <a:xfrm>
            <a:off x="76200" y="152400"/>
            <a:ext cx="1425575" cy="1112838"/>
          </a:xfrm>
          <a:prstGeom prst="rect">
            <a:avLst/>
          </a:prstGeom>
          <a:noFill/>
          <a:ln>
            <a:noFill/>
          </a:ln>
        </p:spPr>
      </p:pic>
      <p:sp>
        <p:nvSpPr>
          <p:cNvPr id="113" name="Google Shape;113;p49"/>
          <p:cNvSpPr txBox="1"/>
          <p:nvPr>
            <p:ph type="title"/>
          </p:nvPr>
        </p:nvSpPr>
        <p:spPr>
          <a:xfrm>
            <a:off x="1371600" y="457200"/>
            <a:ext cx="7467600" cy="1143000"/>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p:txBody>
      </p:sp>
      <p:sp>
        <p:nvSpPr>
          <p:cNvPr id="114" name="Google Shape;114;p49"/>
          <p:cNvSpPr txBox="1"/>
          <p:nvPr>
            <p:ph idx="1" type="body"/>
          </p:nvPr>
        </p:nvSpPr>
        <p:spPr>
          <a:xfrm>
            <a:off x="685800" y="1981200"/>
            <a:ext cx="3810000" cy="411480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600"/>
              </a:spcBef>
              <a:spcAft>
                <a:spcPts val="0"/>
              </a:spcAft>
              <a:buClr>
                <a:srgbClr val="000000"/>
              </a:buClr>
              <a:buSzPts val="1800"/>
              <a:buNone/>
              <a:defRPr/>
            </a:lvl1pPr>
            <a:lvl2pPr indent="-342900" lvl="1" marL="914400" algn="l">
              <a:lnSpc>
                <a:spcPct val="100000"/>
              </a:lnSpc>
              <a:spcBef>
                <a:spcPts val="600"/>
              </a:spcBef>
              <a:spcAft>
                <a:spcPts val="0"/>
              </a:spcAft>
              <a:buClr>
                <a:srgbClr val="000000"/>
              </a:buClr>
              <a:buSzPts val="1800"/>
              <a:buChar char="–"/>
              <a:defRPr/>
            </a:lvl2pPr>
            <a:lvl3pPr indent="-342900" lvl="2" marL="1371600" algn="l">
              <a:lnSpc>
                <a:spcPct val="100000"/>
              </a:lnSpc>
              <a:spcBef>
                <a:spcPts val="600"/>
              </a:spcBef>
              <a:spcAft>
                <a:spcPts val="0"/>
              </a:spcAft>
              <a:buClr>
                <a:srgbClr val="000000"/>
              </a:buClr>
              <a:buSzPts val="1800"/>
              <a:buChar char="•"/>
              <a:defRPr/>
            </a:lvl3pPr>
            <a:lvl4pPr indent="-342900" lvl="3" marL="1828800" algn="l">
              <a:lnSpc>
                <a:spcPct val="100000"/>
              </a:lnSpc>
              <a:spcBef>
                <a:spcPts val="600"/>
              </a:spcBef>
              <a:spcAft>
                <a:spcPts val="0"/>
              </a:spcAft>
              <a:buClr>
                <a:srgbClr val="000000"/>
              </a:buClr>
              <a:buSzPts val="1800"/>
              <a:buChar char="–"/>
              <a:defRPr/>
            </a:lvl4pPr>
            <a:lvl5pPr indent="-228600" lvl="4" marL="2286000" algn="l">
              <a:lnSpc>
                <a:spcPct val="100000"/>
              </a:lnSpc>
              <a:spcBef>
                <a:spcPts val="600"/>
              </a:spcBef>
              <a:spcAft>
                <a:spcPts val="0"/>
              </a:spcAft>
              <a:buClr>
                <a:srgbClr val="000000"/>
              </a:buClr>
              <a:buSzPts val="1800"/>
              <a:buNone/>
              <a:defRPr/>
            </a:lvl5pPr>
            <a:lvl6pPr indent="-228600" lvl="5" marL="2743200" algn="l">
              <a:lnSpc>
                <a:spcPct val="100000"/>
              </a:lnSpc>
              <a:spcBef>
                <a:spcPts val="600"/>
              </a:spcBef>
              <a:spcAft>
                <a:spcPts val="0"/>
              </a:spcAft>
              <a:buClr>
                <a:srgbClr val="000000"/>
              </a:buClr>
              <a:buSzPts val="1800"/>
              <a:buNone/>
              <a:defRPr/>
            </a:lvl6pPr>
            <a:lvl7pPr indent="-228600" lvl="6" marL="3200400" algn="l">
              <a:lnSpc>
                <a:spcPct val="100000"/>
              </a:lnSpc>
              <a:spcBef>
                <a:spcPts val="600"/>
              </a:spcBef>
              <a:spcAft>
                <a:spcPts val="0"/>
              </a:spcAft>
              <a:buClr>
                <a:srgbClr val="000000"/>
              </a:buClr>
              <a:buSzPts val="1800"/>
              <a:buNone/>
              <a:defRPr/>
            </a:lvl7pPr>
            <a:lvl8pPr indent="-228600" lvl="7" marL="3657600" algn="l">
              <a:lnSpc>
                <a:spcPct val="100000"/>
              </a:lnSpc>
              <a:spcBef>
                <a:spcPts val="600"/>
              </a:spcBef>
              <a:spcAft>
                <a:spcPts val="0"/>
              </a:spcAft>
              <a:buClr>
                <a:srgbClr val="000000"/>
              </a:buClr>
              <a:buSzPts val="1800"/>
              <a:buNone/>
              <a:defRPr/>
            </a:lvl8pPr>
            <a:lvl9pPr indent="-228600" lvl="8" marL="4114800" algn="l">
              <a:lnSpc>
                <a:spcPct val="100000"/>
              </a:lnSpc>
              <a:spcBef>
                <a:spcPts val="600"/>
              </a:spcBef>
              <a:spcAft>
                <a:spcPts val="0"/>
              </a:spcAft>
              <a:buClr>
                <a:srgbClr val="000000"/>
              </a:buClr>
              <a:buSzPts val="1800"/>
              <a:buNone/>
              <a:defRPr/>
            </a:lvl9pPr>
          </a:lstStyle>
          <a:p/>
        </p:txBody>
      </p:sp>
      <p:sp>
        <p:nvSpPr>
          <p:cNvPr id="115" name="Google Shape;115;p49"/>
          <p:cNvSpPr txBox="1"/>
          <p:nvPr>
            <p:ph idx="12" type="sldNum"/>
          </p:nvPr>
        </p:nvSpPr>
        <p:spPr>
          <a:xfrm>
            <a:off x="8156297" y="6248400"/>
            <a:ext cx="301904" cy="288820"/>
          </a:xfrm>
          <a:prstGeom prst="rect">
            <a:avLst/>
          </a:prstGeom>
          <a:noFill/>
          <a:ln>
            <a:noFill/>
          </a:ln>
        </p:spPr>
        <p:txBody>
          <a:bodyPr anchorCtr="0" anchor="t" bIns="45700" lIns="45700" spcFirstLastPara="1" rIns="45700" wrap="square" tIns="45700">
            <a:spAutoFit/>
          </a:bodyPr>
          <a:lstStyle>
            <a:lvl1pPr indent="0" lvl="0"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1pPr>
            <a:lvl2pPr indent="0" lvl="1"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2pPr>
            <a:lvl3pPr indent="0" lvl="2"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3pPr>
            <a:lvl4pPr indent="0" lvl="3"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4pPr>
            <a:lvl5pPr indent="0" lvl="4"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5pPr>
            <a:lvl6pPr indent="0" lvl="5"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6pPr>
            <a:lvl7pPr indent="0" lvl="6"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7pPr>
            <a:lvl8pPr indent="0" lvl="7"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8pPr>
            <a:lvl9pPr indent="0" lvl="8"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p:cSld name="Comparison 3">
    <p:spTree>
      <p:nvGrpSpPr>
        <p:cNvPr id="116" name="Shape 116"/>
        <p:cNvGrpSpPr/>
        <p:nvPr/>
      </p:nvGrpSpPr>
      <p:grpSpPr>
        <a:xfrm>
          <a:off x="0" y="0"/>
          <a:ext cx="0" cy="0"/>
          <a:chOff x="0" y="0"/>
          <a:chExt cx="0" cy="0"/>
        </a:xfrm>
      </p:grpSpPr>
      <p:pic>
        <p:nvPicPr>
          <p:cNvPr descr="Picture 8" id="117" name="Google Shape;117;p50"/>
          <p:cNvPicPr preferRelativeResize="0"/>
          <p:nvPr/>
        </p:nvPicPr>
        <p:blipFill rotWithShape="1">
          <a:blip r:embed="rId2">
            <a:alphaModFix/>
          </a:blip>
          <a:srcRect b="0" l="0" r="0" t="0"/>
          <a:stretch/>
        </p:blipFill>
        <p:spPr>
          <a:xfrm>
            <a:off x="76200" y="152400"/>
            <a:ext cx="1425575" cy="1112838"/>
          </a:xfrm>
          <a:prstGeom prst="rect">
            <a:avLst/>
          </a:prstGeom>
          <a:noFill/>
          <a:ln>
            <a:noFill/>
          </a:ln>
        </p:spPr>
      </p:pic>
      <p:sp>
        <p:nvSpPr>
          <p:cNvPr id="118" name="Google Shape;118;p50"/>
          <p:cNvSpPr txBox="1"/>
          <p:nvPr>
            <p:ph type="title"/>
          </p:nvPr>
        </p:nvSpPr>
        <p:spPr>
          <a:xfrm>
            <a:off x="457200" y="274638"/>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p:txBody>
      </p:sp>
      <p:sp>
        <p:nvSpPr>
          <p:cNvPr id="119" name="Google Shape;119;p50"/>
          <p:cNvSpPr txBox="1"/>
          <p:nvPr>
            <p:ph idx="1" type="body"/>
          </p:nvPr>
        </p:nvSpPr>
        <p:spPr>
          <a:xfrm>
            <a:off x="457200" y="1535112"/>
            <a:ext cx="4040188" cy="639763"/>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500"/>
              </a:spcBef>
              <a:spcAft>
                <a:spcPts val="0"/>
              </a:spcAft>
              <a:buClr>
                <a:srgbClr val="000000"/>
              </a:buClr>
              <a:buSzPts val="2400"/>
              <a:buFont typeface="Arial"/>
              <a:buNone/>
              <a:defRPr sz="2400"/>
            </a:lvl1pPr>
            <a:lvl2pPr indent="-228600" lvl="1" marL="914400" algn="l">
              <a:lnSpc>
                <a:spcPct val="100000"/>
              </a:lnSpc>
              <a:spcBef>
                <a:spcPts val="500"/>
              </a:spcBef>
              <a:spcAft>
                <a:spcPts val="0"/>
              </a:spcAft>
              <a:buClr>
                <a:srgbClr val="000000"/>
              </a:buClr>
              <a:buSzPts val="2400"/>
              <a:buFont typeface="Arial"/>
              <a:buNone/>
              <a:defRPr sz="2400"/>
            </a:lvl2pPr>
            <a:lvl3pPr indent="-228600" lvl="2" marL="1371600" algn="l">
              <a:lnSpc>
                <a:spcPct val="100000"/>
              </a:lnSpc>
              <a:spcBef>
                <a:spcPts val="500"/>
              </a:spcBef>
              <a:spcAft>
                <a:spcPts val="0"/>
              </a:spcAft>
              <a:buClr>
                <a:srgbClr val="000000"/>
              </a:buClr>
              <a:buSzPts val="2400"/>
              <a:buFont typeface="Arial"/>
              <a:buNone/>
              <a:defRPr sz="2400"/>
            </a:lvl3pPr>
            <a:lvl4pPr indent="-228600" lvl="3" marL="1828800" algn="l">
              <a:lnSpc>
                <a:spcPct val="100000"/>
              </a:lnSpc>
              <a:spcBef>
                <a:spcPts val="500"/>
              </a:spcBef>
              <a:spcAft>
                <a:spcPts val="0"/>
              </a:spcAft>
              <a:buClr>
                <a:srgbClr val="000000"/>
              </a:buClr>
              <a:buSzPts val="2400"/>
              <a:buFont typeface="Arial"/>
              <a:buNone/>
              <a:defRPr sz="2400"/>
            </a:lvl4pPr>
            <a:lvl5pPr indent="-228600" lvl="4" marL="2286000" algn="l">
              <a:lnSpc>
                <a:spcPct val="100000"/>
              </a:lnSpc>
              <a:spcBef>
                <a:spcPts val="500"/>
              </a:spcBef>
              <a:spcAft>
                <a:spcPts val="0"/>
              </a:spcAft>
              <a:buClr>
                <a:srgbClr val="000000"/>
              </a:buClr>
              <a:buSzPts val="2400"/>
              <a:buFont typeface="Arial"/>
              <a:buNone/>
              <a:defRPr sz="2400"/>
            </a:lvl5pPr>
            <a:lvl6pPr indent="-228600" lvl="5" marL="2743200" algn="l">
              <a:lnSpc>
                <a:spcPct val="100000"/>
              </a:lnSpc>
              <a:spcBef>
                <a:spcPts val="600"/>
              </a:spcBef>
              <a:spcAft>
                <a:spcPts val="0"/>
              </a:spcAft>
              <a:buClr>
                <a:srgbClr val="000000"/>
              </a:buClr>
              <a:buSzPts val="1800"/>
              <a:buNone/>
              <a:defRPr/>
            </a:lvl6pPr>
            <a:lvl7pPr indent="-228600" lvl="6" marL="3200400" algn="l">
              <a:lnSpc>
                <a:spcPct val="100000"/>
              </a:lnSpc>
              <a:spcBef>
                <a:spcPts val="600"/>
              </a:spcBef>
              <a:spcAft>
                <a:spcPts val="0"/>
              </a:spcAft>
              <a:buClr>
                <a:srgbClr val="000000"/>
              </a:buClr>
              <a:buSzPts val="1800"/>
              <a:buNone/>
              <a:defRPr/>
            </a:lvl7pPr>
            <a:lvl8pPr indent="-228600" lvl="7" marL="3657600" algn="l">
              <a:lnSpc>
                <a:spcPct val="100000"/>
              </a:lnSpc>
              <a:spcBef>
                <a:spcPts val="600"/>
              </a:spcBef>
              <a:spcAft>
                <a:spcPts val="0"/>
              </a:spcAft>
              <a:buClr>
                <a:srgbClr val="000000"/>
              </a:buClr>
              <a:buSzPts val="1800"/>
              <a:buNone/>
              <a:defRPr/>
            </a:lvl8pPr>
            <a:lvl9pPr indent="-228600" lvl="8" marL="4114800" algn="l">
              <a:lnSpc>
                <a:spcPct val="100000"/>
              </a:lnSpc>
              <a:spcBef>
                <a:spcPts val="600"/>
              </a:spcBef>
              <a:spcAft>
                <a:spcPts val="0"/>
              </a:spcAft>
              <a:buClr>
                <a:srgbClr val="000000"/>
              </a:buClr>
              <a:buSzPts val="1800"/>
              <a:buNone/>
              <a:defRPr/>
            </a:lvl9pPr>
          </a:lstStyle>
          <a:p/>
        </p:txBody>
      </p:sp>
      <p:sp>
        <p:nvSpPr>
          <p:cNvPr id="120" name="Google Shape;120;p50"/>
          <p:cNvSpPr txBox="1"/>
          <p:nvPr>
            <p:ph idx="2" type="body"/>
          </p:nvPr>
        </p:nvSpPr>
        <p:spPr>
          <a:xfrm>
            <a:off x="4645025" y="1535112"/>
            <a:ext cx="4041775" cy="639766"/>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600"/>
              </a:spcBef>
              <a:spcAft>
                <a:spcPts val="0"/>
              </a:spcAft>
              <a:buClr>
                <a:srgbClr val="000000"/>
              </a:buClr>
              <a:buSzPts val="1800"/>
              <a:buNone/>
              <a:defRPr/>
            </a:lvl1pPr>
            <a:lvl2pPr indent="-342900" lvl="1" marL="914400" algn="l">
              <a:lnSpc>
                <a:spcPct val="100000"/>
              </a:lnSpc>
              <a:spcBef>
                <a:spcPts val="600"/>
              </a:spcBef>
              <a:spcAft>
                <a:spcPts val="0"/>
              </a:spcAft>
              <a:buClr>
                <a:srgbClr val="000000"/>
              </a:buClr>
              <a:buSzPts val="1800"/>
              <a:buChar char="–"/>
              <a:defRPr/>
            </a:lvl2pPr>
            <a:lvl3pPr indent="-342900" lvl="2" marL="1371600" algn="l">
              <a:lnSpc>
                <a:spcPct val="100000"/>
              </a:lnSpc>
              <a:spcBef>
                <a:spcPts val="600"/>
              </a:spcBef>
              <a:spcAft>
                <a:spcPts val="0"/>
              </a:spcAft>
              <a:buClr>
                <a:srgbClr val="000000"/>
              </a:buClr>
              <a:buSzPts val="1800"/>
              <a:buChar char="•"/>
              <a:defRPr/>
            </a:lvl3pPr>
            <a:lvl4pPr indent="-342900" lvl="3" marL="1828800" algn="l">
              <a:lnSpc>
                <a:spcPct val="100000"/>
              </a:lnSpc>
              <a:spcBef>
                <a:spcPts val="600"/>
              </a:spcBef>
              <a:spcAft>
                <a:spcPts val="0"/>
              </a:spcAft>
              <a:buClr>
                <a:srgbClr val="000000"/>
              </a:buClr>
              <a:buSzPts val="1800"/>
              <a:buChar char="–"/>
              <a:defRPr/>
            </a:lvl4pPr>
            <a:lvl5pPr indent="-228600" lvl="4" marL="2286000" algn="l">
              <a:lnSpc>
                <a:spcPct val="100000"/>
              </a:lnSpc>
              <a:spcBef>
                <a:spcPts val="600"/>
              </a:spcBef>
              <a:spcAft>
                <a:spcPts val="0"/>
              </a:spcAft>
              <a:buClr>
                <a:srgbClr val="000000"/>
              </a:buClr>
              <a:buSzPts val="1800"/>
              <a:buNone/>
              <a:defRPr/>
            </a:lvl5pPr>
            <a:lvl6pPr indent="-228600" lvl="5" marL="2743200" algn="l">
              <a:lnSpc>
                <a:spcPct val="100000"/>
              </a:lnSpc>
              <a:spcBef>
                <a:spcPts val="600"/>
              </a:spcBef>
              <a:spcAft>
                <a:spcPts val="0"/>
              </a:spcAft>
              <a:buClr>
                <a:srgbClr val="000000"/>
              </a:buClr>
              <a:buSzPts val="1800"/>
              <a:buNone/>
              <a:defRPr/>
            </a:lvl6pPr>
            <a:lvl7pPr indent="-228600" lvl="6" marL="3200400" algn="l">
              <a:lnSpc>
                <a:spcPct val="100000"/>
              </a:lnSpc>
              <a:spcBef>
                <a:spcPts val="600"/>
              </a:spcBef>
              <a:spcAft>
                <a:spcPts val="0"/>
              </a:spcAft>
              <a:buClr>
                <a:srgbClr val="000000"/>
              </a:buClr>
              <a:buSzPts val="1800"/>
              <a:buNone/>
              <a:defRPr/>
            </a:lvl7pPr>
            <a:lvl8pPr indent="-228600" lvl="7" marL="3657600" algn="l">
              <a:lnSpc>
                <a:spcPct val="100000"/>
              </a:lnSpc>
              <a:spcBef>
                <a:spcPts val="600"/>
              </a:spcBef>
              <a:spcAft>
                <a:spcPts val="0"/>
              </a:spcAft>
              <a:buClr>
                <a:srgbClr val="000000"/>
              </a:buClr>
              <a:buSzPts val="1800"/>
              <a:buNone/>
              <a:defRPr/>
            </a:lvl8pPr>
            <a:lvl9pPr indent="-228600" lvl="8" marL="4114800" algn="l">
              <a:lnSpc>
                <a:spcPct val="100000"/>
              </a:lnSpc>
              <a:spcBef>
                <a:spcPts val="600"/>
              </a:spcBef>
              <a:spcAft>
                <a:spcPts val="0"/>
              </a:spcAft>
              <a:buClr>
                <a:srgbClr val="000000"/>
              </a:buClr>
              <a:buSzPts val="1800"/>
              <a:buNone/>
              <a:defRPr/>
            </a:lvl9pPr>
          </a:lstStyle>
          <a:p/>
        </p:txBody>
      </p:sp>
      <p:sp>
        <p:nvSpPr>
          <p:cNvPr id="121" name="Google Shape;121;p50"/>
          <p:cNvSpPr txBox="1"/>
          <p:nvPr>
            <p:ph idx="12" type="sldNum"/>
          </p:nvPr>
        </p:nvSpPr>
        <p:spPr>
          <a:xfrm>
            <a:off x="8156297" y="6248400"/>
            <a:ext cx="301904" cy="288820"/>
          </a:xfrm>
          <a:prstGeom prst="rect">
            <a:avLst/>
          </a:prstGeom>
          <a:noFill/>
          <a:ln>
            <a:noFill/>
          </a:ln>
        </p:spPr>
        <p:txBody>
          <a:bodyPr anchorCtr="0" anchor="t" bIns="45700" lIns="45700" spcFirstLastPara="1" rIns="45700" wrap="square" tIns="45700">
            <a:spAutoFit/>
          </a:bodyPr>
          <a:lstStyle>
            <a:lvl1pPr indent="0" lvl="0"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1pPr>
            <a:lvl2pPr indent="0" lvl="1"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2pPr>
            <a:lvl3pPr indent="0" lvl="2"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3pPr>
            <a:lvl4pPr indent="0" lvl="3"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4pPr>
            <a:lvl5pPr indent="0" lvl="4"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5pPr>
            <a:lvl6pPr indent="0" lvl="5"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6pPr>
            <a:lvl7pPr indent="0" lvl="6"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7pPr>
            <a:lvl8pPr indent="0" lvl="7"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8pPr>
            <a:lvl9pPr indent="0" lvl="8"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3">
    <p:spTree>
      <p:nvGrpSpPr>
        <p:cNvPr id="122" name="Shape 122"/>
        <p:cNvGrpSpPr/>
        <p:nvPr/>
      </p:nvGrpSpPr>
      <p:grpSpPr>
        <a:xfrm>
          <a:off x="0" y="0"/>
          <a:ext cx="0" cy="0"/>
          <a:chOff x="0" y="0"/>
          <a:chExt cx="0" cy="0"/>
        </a:xfrm>
      </p:grpSpPr>
      <p:pic>
        <p:nvPicPr>
          <p:cNvPr descr="Picture 8" id="123" name="Google Shape;123;p51"/>
          <p:cNvPicPr preferRelativeResize="0"/>
          <p:nvPr/>
        </p:nvPicPr>
        <p:blipFill rotWithShape="1">
          <a:blip r:embed="rId2">
            <a:alphaModFix/>
          </a:blip>
          <a:srcRect b="0" l="0" r="0" t="0"/>
          <a:stretch/>
        </p:blipFill>
        <p:spPr>
          <a:xfrm>
            <a:off x="76200" y="152400"/>
            <a:ext cx="1425575" cy="1112838"/>
          </a:xfrm>
          <a:prstGeom prst="rect">
            <a:avLst/>
          </a:prstGeom>
          <a:noFill/>
          <a:ln>
            <a:noFill/>
          </a:ln>
        </p:spPr>
      </p:pic>
      <p:sp>
        <p:nvSpPr>
          <p:cNvPr id="124" name="Google Shape;124;p51"/>
          <p:cNvSpPr txBox="1"/>
          <p:nvPr>
            <p:ph type="title"/>
          </p:nvPr>
        </p:nvSpPr>
        <p:spPr>
          <a:xfrm>
            <a:off x="1371600" y="457200"/>
            <a:ext cx="7467600" cy="1143000"/>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p:txBody>
      </p:sp>
      <p:sp>
        <p:nvSpPr>
          <p:cNvPr id="125" name="Google Shape;125;p51"/>
          <p:cNvSpPr txBox="1"/>
          <p:nvPr>
            <p:ph idx="12" type="sldNum"/>
          </p:nvPr>
        </p:nvSpPr>
        <p:spPr>
          <a:xfrm>
            <a:off x="8156297" y="6248400"/>
            <a:ext cx="301904" cy="288820"/>
          </a:xfrm>
          <a:prstGeom prst="rect">
            <a:avLst/>
          </a:prstGeom>
          <a:noFill/>
          <a:ln>
            <a:noFill/>
          </a:ln>
        </p:spPr>
        <p:txBody>
          <a:bodyPr anchorCtr="0" anchor="t" bIns="45700" lIns="45700" spcFirstLastPara="1" rIns="45700" wrap="square" tIns="45700">
            <a:spAutoFit/>
          </a:bodyPr>
          <a:lstStyle>
            <a:lvl1pPr indent="0" lvl="0"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1pPr>
            <a:lvl2pPr indent="0" lvl="1"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2pPr>
            <a:lvl3pPr indent="0" lvl="2"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3pPr>
            <a:lvl4pPr indent="0" lvl="3"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4pPr>
            <a:lvl5pPr indent="0" lvl="4"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5pPr>
            <a:lvl6pPr indent="0" lvl="5"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6pPr>
            <a:lvl7pPr indent="0" lvl="6"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7pPr>
            <a:lvl8pPr indent="0" lvl="7"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8pPr>
            <a:lvl9pPr indent="0" lvl="8"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3">
    <p:spTree>
      <p:nvGrpSpPr>
        <p:cNvPr id="126" name="Shape 126"/>
        <p:cNvGrpSpPr/>
        <p:nvPr/>
      </p:nvGrpSpPr>
      <p:grpSpPr>
        <a:xfrm>
          <a:off x="0" y="0"/>
          <a:ext cx="0" cy="0"/>
          <a:chOff x="0" y="0"/>
          <a:chExt cx="0" cy="0"/>
        </a:xfrm>
      </p:grpSpPr>
      <p:pic>
        <p:nvPicPr>
          <p:cNvPr descr="Picture 8" id="127" name="Google Shape;127;p52"/>
          <p:cNvPicPr preferRelativeResize="0"/>
          <p:nvPr/>
        </p:nvPicPr>
        <p:blipFill rotWithShape="1">
          <a:blip r:embed="rId2">
            <a:alphaModFix/>
          </a:blip>
          <a:srcRect b="0" l="0" r="0" t="0"/>
          <a:stretch/>
        </p:blipFill>
        <p:spPr>
          <a:xfrm>
            <a:off x="76200" y="152400"/>
            <a:ext cx="1425575" cy="1112838"/>
          </a:xfrm>
          <a:prstGeom prst="rect">
            <a:avLst/>
          </a:prstGeom>
          <a:noFill/>
          <a:ln>
            <a:noFill/>
          </a:ln>
        </p:spPr>
      </p:pic>
      <p:sp>
        <p:nvSpPr>
          <p:cNvPr id="128" name="Google Shape;128;p52"/>
          <p:cNvSpPr txBox="1"/>
          <p:nvPr>
            <p:ph idx="12" type="sldNum"/>
          </p:nvPr>
        </p:nvSpPr>
        <p:spPr>
          <a:xfrm>
            <a:off x="8156297" y="6248400"/>
            <a:ext cx="301904" cy="288820"/>
          </a:xfrm>
          <a:prstGeom prst="rect">
            <a:avLst/>
          </a:prstGeom>
          <a:noFill/>
          <a:ln>
            <a:noFill/>
          </a:ln>
        </p:spPr>
        <p:txBody>
          <a:bodyPr anchorCtr="0" anchor="t" bIns="45700" lIns="45700" spcFirstLastPara="1" rIns="45700" wrap="square" tIns="45700">
            <a:spAutoFit/>
          </a:bodyPr>
          <a:lstStyle>
            <a:lvl1pPr indent="0" lvl="0"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1pPr>
            <a:lvl2pPr indent="0" lvl="1"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2pPr>
            <a:lvl3pPr indent="0" lvl="2"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3pPr>
            <a:lvl4pPr indent="0" lvl="3"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4pPr>
            <a:lvl5pPr indent="0" lvl="4"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5pPr>
            <a:lvl6pPr indent="0" lvl="5"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6pPr>
            <a:lvl7pPr indent="0" lvl="6"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7pPr>
            <a:lvl8pPr indent="0" lvl="7"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8pPr>
            <a:lvl9pPr indent="0" lvl="8"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p:cSld name="Content with Caption 3">
    <p:spTree>
      <p:nvGrpSpPr>
        <p:cNvPr id="129" name="Shape 129"/>
        <p:cNvGrpSpPr/>
        <p:nvPr/>
      </p:nvGrpSpPr>
      <p:grpSpPr>
        <a:xfrm>
          <a:off x="0" y="0"/>
          <a:ext cx="0" cy="0"/>
          <a:chOff x="0" y="0"/>
          <a:chExt cx="0" cy="0"/>
        </a:xfrm>
      </p:grpSpPr>
      <p:pic>
        <p:nvPicPr>
          <p:cNvPr descr="Picture 8" id="130" name="Google Shape;130;p53"/>
          <p:cNvPicPr preferRelativeResize="0"/>
          <p:nvPr/>
        </p:nvPicPr>
        <p:blipFill rotWithShape="1">
          <a:blip r:embed="rId2">
            <a:alphaModFix/>
          </a:blip>
          <a:srcRect b="0" l="0" r="0" t="0"/>
          <a:stretch/>
        </p:blipFill>
        <p:spPr>
          <a:xfrm>
            <a:off x="76200" y="152400"/>
            <a:ext cx="1425575" cy="1112838"/>
          </a:xfrm>
          <a:prstGeom prst="rect">
            <a:avLst/>
          </a:prstGeom>
          <a:noFill/>
          <a:ln>
            <a:noFill/>
          </a:ln>
        </p:spPr>
      </p:pic>
      <p:sp>
        <p:nvSpPr>
          <p:cNvPr id="131" name="Google Shape;131;p53"/>
          <p:cNvSpPr txBox="1"/>
          <p:nvPr>
            <p:ph type="title"/>
          </p:nvPr>
        </p:nvSpPr>
        <p:spPr>
          <a:xfrm>
            <a:off x="457200" y="273050"/>
            <a:ext cx="3008316" cy="1162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FFFFFF"/>
              </a:buClr>
              <a:buSzPts val="2000"/>
              <a:buFont typeface="Arial"/>
              <a:buNone/>
              <a:defRPr sz="2000"/>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p:txBody>
      </p:sp>
      <p:sp>
        <p:nvSpPr>
          <p:cNvPr id="132" name="Google Shape;132;p53"/>
          <p:cNvSpPr txBox="1"/>
          <p:nvPr>
            <p:ph idx="1" type="body"/>
          </p:nvPr>
        </p:nvSpPr>
        <p:spPr>
          <a:xfrm>
            <a:off x="3575050" y="273050"/>
            <a:ext cx="5111750" cy="5853113"/>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700"/>
              </a:spcBef>
              <a:spcAft>
                <a:spcPts val="0"/>
              </a:spcAft>
              <a:buClr>
                <a:srgbClr val="000000"/>
              </a:buClr>
              <a:buSzPts val="3200"/>
              <a:buFont typeface="Arial"/>
              <a:buNone/>
              <a:defRPr sz="3200"/>
            </a:lvl1pPr>
            <a:lvl2pPr indent="-431800" lvl="1" marL="914400" algn="l">
              <a:lnSpc>
                <a:spcPct val="100000"/>
              </a:lnSpc>
              <a:spcBef>
                <a:spcPts val="700"/>
              </a:spcBef>
              <a:spcAft>
                <a:spcPts val="0"/>
              </a:spcAft>
              <a:buClr>
                <a:srgbClr val="000000"/>
              </a:buClr>
              <a:buSzPts val="3200"/>
              <a:buFont typeface="Arial"/>
              <a:buChar char="–"/>
              <a:defRPr sz="3200"/>
            </a:lvl2pPr>
            <a:lvl3pPr indent="-431800" lvl="2" marL="1371600" algn="l">
              <a:lnSpc>
                <a:spcPct val="100000"/>
              </a:lnSpc>
              <a:spcBef>
                <a:spcPts val="700"/>
              </a:spcBef>
              <a:spcAft>
                <a:spcPts val="0"/>
              </a:spcAft>
              <a:buClr>
                <a:srgbClr val="000000"/>
              </a:buClr>
              <a:buSzPts val="3200"/>
              <a:buFont typeface="Arial"/>
              <a:buChar char="•"/>
              <a:defRPr sz="3200"/>
            </a:lvl3pPr>
            <a:lvl4pPr indent="-431800" lvl="3" marL="1828800" algn="l">
              <a:lnSpc>
                <a:spcPct val="100000"/>
              </a:lnSpc>
              <a:spcBef>
                <a:spcPts val="700"/>
              </a:spcBef>
              <a:spcAft>
                <a:spcPts val="0"/>
              </a:spcAft>
              <a:buClr>
                <a:srgbClr val="000000"/>
              </a:buClr>
              <a:buSzPts val="3200"/>
              <a:buFont typeface="Arial"/>
              <a:buChar char="–"/>
              <a:defRPr sz="3200"/>
            </a:lvl4pPr>
            <a:lvl5pPr indent="-228600" lvl="4" marL="2286000" algn="l">
              <a:lnSpc>
                <a:spcPct val="100000"/>
              </a:lnSpc>
              <a:spcBef>
                <a:spcPts val="700"/>
              </a:spcBef>
              <a:spcAft>
                <a:spcPts val="0"/>
              </a:spcAft>
              <a:buClr>
                <a:srgbClr val="000000"/>
              </a:buClr>
              <a:buSzPts val="3200"/>
              <a:buFont typeface="Arial"/>
              <a:buNone/>
              <a:defRPr sz="3200"/>
            </a:lvl5pPr>
            <a:lvl6pPr indent="-228600" lvl="5" marL="2743200" algn="l">
              <a:lnSpc>
                <a:spcPct val="100000"/>
              </a:lnSpc>
              <a:spcBef>
                <a:spcPts val="600"/>
              </a:spcBef>
              <a:spcAft>
                <a:spcPts val="0"/>
              </a:spcAft>
              <a:buClr>
                <a:srgbClr val="000000"/>
              </a:buClr>
              <a:buSzPts val="1800"/>
              <a:buNone/>
              <a:defRPr/>
            </a:lvl6pPr>
            <a:lvl7pPr indent="-228600" lvl="6" marL="3200400" algn="l">
              <a:lnSpc>
                <a:spcPct val="100000"/>
              </a:lnSpc>
              <a:spcBef>
                <a:spcPts val="600"/>
              </a:spcBef>
              <a:spcAft>
                <a:spcPts val="0"/>
              </a:spcAft>
              <a:buClr>
                <a:srgbClr val="000000"/>
              </a:buClr>
              <a:buSzPts val="1800"/>
              <a:buNone/>
              <a:defRPr/>
            </a:lvl7pPr>
            <a:lvl8pPr indent="-228600" lvl="7" marL="3657600" algn="l">
              <a:lnSpc>
                <a:spcPct val="100000"/>
              </a:lnSpc>
              <a:spcBef>
                <a:spcPts val="600"/>
              </a:spcBef>
              <a:spcAft>
                <a:spcPts val="0"/>
              </a:spcAft>
              <a:buClr>
                <a:srgbClr val="000000"/>
              </a:buClr>
              <a:buSzPts val="1800"/>
              <a:buNone/>
              <a:defRPr/>
            </a:lvl8pPr>
            <a:lvl9pPr indent="-228600" lvl="8" marL="4114800" algn="l">
              <a:lnSpc>
                <a:spcPct val="100000"/>
              </a:lnSpc>
              <a:spcBef>
                <a:spcPts val="600"/>
              </a:spcBef>
              <a:spcAft>
                <a:spcPts val="0"/>
              </a:spcAft>
              <a:buClr>
                <a:srgbClr val="000000"/>
              </a:buClr>
              <a:buSzPts val="1800"/>
              <a:buNone/>
              <a:defRPr/>
            </a:lvl9pPr>
          </a:lstStyle>
          <a:p/>
        </p:txBody>
      </p:sp>
      <p:sp>
        <p:nvSpPr>
          <p:cNvPr id="133" name="Google Shape;133;p53"/>
          <p:cNvSpPr txBox="1"/>
          <p:nvPr>
            <p:ph idx="2" type="body"/>
          </p:nvPr>
        </p:nvSpPr>
        <p:spPr>
          <a:xfrm>
            <a:off x="457198" y="1435100"/>
            <a:ext cx="3008317" cy="4691063"/>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600"/>
              </a:spcBef>
              <a:spcAft>
                <a:spcPts val="0"/>
              </a:spcAft>
              <a:buClr>
                <a:srgbClr val="000000"/>
              </a:buClr>
              <a:buSzPts val="1800"/>
              <a:buNone/>
              <a:defRPr/>
            </a:lvl1pPr>
            <a:lvl2pPr indent="-342900" lvl="1" marL="914400" algn="l">
              <a:lnSpc>
                <a:spcPct val="100000"/>
              </a:lnSpc>
              <a:spcBef>
                <a:spcPts val="600"/>
              </a:spcBef>
              <a:spcAft>
                <a:spcPts val="0"/>
              </a:spcAft>
              <a:buClr>
                <a:srgbClr val="000000"/>
              </a:buClr>
              <a:buSzPts val="1800"/>
              <a:buChar char="–"/>
              <a:defRPr/>
            </a:lvl2pPr>
            <a:lvl3pPr indent="-342900" lvl="2" marL="1371600" algn="l">
              <a:lnSpc>
                <a:spcPct val="100000"/>
              </a:lnSpc>
              <a:spcBef>
                <a:spcPts val="600"/>
              </a:spcBef>
              <a:spcAft>
                <a:spcPts val="0"/>
              </a:spcAft>
              <a:buClr>
                <a:srgbClr val="000000"/>
              </a:buClr>
              <a:buSzPts val="1800"/>
              <a:buChar char="•"/>
              <a:defRPr/>
            </a:lvl3pPr>
            <a:lvl4pPr indent="-342900" lvl="3" marL="1828800" algn="l">
              <a:lnSpc>
                <a:spcPct val="100000"/>
              </a:lnSpc>
              <a:spcBef>
                <a:spcPts val="600"/>
              </a:spcBef>
              <a:spcAft>
                <a:spcPts val="0"/>
              </a:spcAft>
              <a:buClr>
                <a:srgbClr val="000000"/>
              </a:buClr>
              <a:buSzPts val="1800"/>
              <a:buChar char="–"/>
              <a:defRPr/>
            </a:lvl4pPr>
            <a:lvl5pPr indent="-228600" lvl="4" marL="2286000" algn="l">
              <a:lnSpc>
                <a:spcPct val="100000"/>
              </a:lnSpc>
              <a:spcBef>
                <a:spcPts val="600"/>
              </a:spcBef>
              <a:spcAft>
                <a:spcPts val="0"/>
              </a:spcAft>
              <a:buClr>
                <a:srgbClr val="000000"/>
              </a:buClr>
              <a:buSzPts val="1800"/>
              <a:buNone/>
              <a:defRPr/>
            </a:lvl5pPr>
            <a:lvl6pPr indent="-228600" lvl="5" marL="2743200" algn="l">
              <a:lnSpc>
                <a:spcPct val="100000"/>
              </a:lnSpc>
              <a:spcBef>
                <a:spcPts val="600"/>
              </a:spcBef>
              <a:spcAft>
                <a:spcPts val="0"/>
              </a:spcAft>
              <a:buClr>
                <a:srgbClr val="000000"/>
              </a:buClr>
              <a:buSzPts val="1800"/>
              <a:buNone/>
              <a:defRPr/>
            </a:lvl6pPr>
            <a:lvl7pPr indent="-228600" lvl="6" marL="3200400" algn="l">
              <a:lnSpc>
                <a:spcPct val="100000"/>
              </a:lnSpc>
              <a:spcBef>
                <a:spcPts val="600"/>
              </a:spcBef>
              <a:spcAft>
                <a:spcPts val="0"/>
              </a:spcAft>
              <a:buClr>
                <a:srgbClr val="000000"/>
              </a:buClr>
              <a:buSzPts val="1800"/>
              <a:buNone/>
              <a:defRPr/>
            </a:lvl7pPr>
            <a:lvl8pPr indent="-228600" lvl="7" marL="3657600" algn="l">
              <a:lnSpc>
                <a:spcPct val="100000"/>
              </a:lnSpc>
              <a:spcBef>
                <a:spcPts val="600"/>
              </a:spcBef>
              <a:spcAft>
                <a:spcPts val="0"/>
              </a:spcAft>
              <a:buClr>
                <a:srgbClr val="000000"/>
              </a:buClr>
              <a:buSzPts val="1800"/>
              <a:buNone/>
              <a:defRPr/>
            </a:lvl8pPr>
            <a:lvl9pPr indent="-228600" lvl="8" marL="4114800" algn="l">
              <a:lnSpc>
                <a:spcPct val="100000"/>
              </a:lnSpc>
              <a:spcBef>
                <a:spcPts val="600"/>
              </a:spcBef>
              <a:spcAft>
                <a:spcPts val="0"/>
              </a:spcAft>
              <a:buClr>
                <a:srgbClr val="000000"/>
              </a:buClr>
              <a:buSzPts val="1800"/>
              <a:buNone/>
              <a:defRPr/>
            </a:lvl9pPr>
          </a:lstStyle>
          <a:p/>
        </p:txBody>
      </p:sp>
      <p:sp>
        <p:nvSpPr>
          <p:cNvPr id="134" name="Google Shape;134;p53"/>
          <p:cNvSpPr txBox="1"/>
          <p:nvPr>
            <p:ph idx="12" type="sldNum"/>
          </p:nvPr>
        </p:nvSpPr>
        <p:spPr>
          <a:xfrm>
            <a:off x="8156297" y="6248400"/>
            <a:ext cx="301904" cy="288820"/>
          </a:xfrm>
          <a:prstGeom prst="rect">
            <a:avLst/>
          </a:prstGeom>
          <a:noFill/>
          <a:ln>
            <a:noFill/>
          </a:ln>
        </p:spPr>
        <p:txBody>
          <a:bodyPr anchorCtr="0" anchor="t" bIns="45700" lIns="45700" spcFirstLastPara="1" rIns="45700" wrap="square" tIns="45700">
            <a:spAutoFit/>
          </a:bodyPr>
          <a:lstStyle>
            <a:lvl1pPr indent="0" lvl="0"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1pPr>
            <a:lvl2pPr indent="0" lvl="1"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2pPr>
            <a:lvl3pPr indent="0" lvl="2"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3pPr>
            <a:lvl4pPr indent="0" lvl="3"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4pPr>
            <a:lvl5pPr indent="0" lvl="4"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5pPr>
            <a:lvl6pPr indent="0" lvl="5"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6pPr>
            <a:lvl7pPr indent="0" lvl="6"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7pPr>
            <a:lvl8pPr indent="0" lvl="7"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8pPr>
            <a:lvl9pPr indent="0" lvl="8"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p:cSld name="Picture with Caption 3">
    <p:spTree>
      <p:nvGrpSpPr>
        <p:cNvPr id="135" name="Shape 135"/>
        <p:cNvGrpSpPr/>
        <p:nvPr/>
      </p:nvGrpSpPr>
      <p:grpSpPr>
        <a:xfrm>
          <a:off x="0" y="0"/>
          <a:ext cx="0" cy="0"/>
          <a:chOff x="0" y="0"/>
          <a:chExt cx="0" cy="0"/>
        </a:xfrm>
      </p:grpSpPr>
      <p:pic>
        <p:nvPicPr>
          <p:cNvPr descr="Picture 8" id="136" name="Google Shape;136;p54"/>
          <p:cNvPicPr preferRelativeResize="0"/>
          <p:nvPr/>
        </p:nvPicPr>
        <p:blipFill rotWithShape="1">
          <a:blip r:embed="rId2">
            <a:alphaModFix/>
          </a:blip>
          <a:srcRect b="0" l="0" r="0" t="0"/>
          <a:stretch/>
        </p:blipFill>
        <p:spPr>
          <a:xfrm>
            <a:off x="76200" y="152400"/>
            <a:ext cx="1425575" cy="1112838"/>
          </a:xfrm>
          <a:prstGeom prst="rect">
            <a:avLst/>
          </a:prstGeom>
          <a:noFill/>
          <a:ln>
            <a:noFill/>
          </a:ln>
        </p:spPr>
      </p:pic>
      <p:sp>
        <p:nvSpPr>
          <p:cNvPr id="137" name="Google Shape;137;p54"/>
          <p:cNvSpPr txBox="1"/>
          <p:nvPr>
            <p:ph type="title"/>
          </p:nvPr>
        </p:nvSpPr>
        <p:spPr>
          <a:xfrm>
            <a:off x="1792288" y="4800600"/>
            <a:ext cx="5486404" cy="566738"/>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FFFFFF"/>
              </a:buClr>
              <a:buSzPts val="2000"/>
              <a:buFont typeface="Arial"/>
              <a:buNone/>
              <a:defRPr sz="2000"/>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p:txBody>
      </p:sp>
      <p:sp>
        <p:nvSpPr>
          <p:cNvPr id="138" name="Google Shape;138;p54"/>
          <p:cNvSpPr/>
          <p:nvPr>
            <p:ph idx="2" type="pic"/>
          </p:nvPr>
        </p:nvSpPr>
        <p:spPr>
          <a:xfrm>
            <a:off x="1792288" y="612775"/>
            <a:ext cx="5486404" cy="4114800"/>
          </a:xfrm>
          <a:prstGeom prst="rect">
            <a:avLst/>
          </a:prstGeom>
          <a:noFill/>
          <a:ln>
            <a:noFill/>
          </a:ln>
        </p:spPr>
      </p:sp>
      <p:sp>
        <p:nvSpPr>
          <p:cNvPr id="139" name="Google Shape;139;p54"/>
          <p:cNvSpPr txBox="1"/>
          <p:nvPr>
            <p:ph idx="1" type="body"/>
          </p:nvPr>
        </p:nvSpPr>
        <p:spPr>
          <a:xfrm>
            <a:off x="1792288" y="5367337"/>
            <a:ext cx="5486404" cy="804866"/>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300"/>
              </a:spcBef>
              <a:spcAft>
                <a:spcPts val="0"/>
              </a:spcAft>
              <a:buClr>
                <a:srgbClr val="000000"/>
              </a:buClr>
              <a:buSzPts val="1400"/>
              <a:buFont typeface="Arial"/>
              <a:buNone/>
              <a:defRPr sz="1400"/>
            </a:lvl1pPr>
            <a:lvl2pPr indent="-228600" lvl="1" marL="914400" algn="l">
              <a:lnSpc>
                <a:spcPct val="100000"/>
              </a:lnSpc>
              <a:spcBef>
                <a:spcPts val="300"/>
              </a:spcBef>
              <a:spcAft>
                <a:spcPts val="0"/>
              </a:spcAft>
              <a:buClr>
                <a:srgbClr val="000000"/>
              </a:buClr>
              <a:buSzPts val="1400"/>
              <a:buFont typeface="Arial"/>
              <a:buNone/>
              <a:defRPr sz="1400"/>
            </a:lvl2pPr>
            <a:lvl3pPr indent="-228600" lvl="2" marL="1371600" algn="l">
              <a:lnSpc>
                <a:spcPct val="100000"/>
              </a:lnSpc>
              <a:spcBef>
                <a:spcPts val="300"/>
              </a:spcBef>
              <a:spcAft>
                <a:spcPts val="0"/>
              </a:spcAft>
              <a:buClr>
                <a:srgbClr val="000000"/>
              </a:buClr>
              <a:buSzPts val="1400"/>
              <a:buFont typeface="Arial"/>
              <a:buNone/>
              <a:defRPr sz="1400"/>
            </a:lvl3pPr>
            <a:lvl4pPr indent="-228600" lvl="3" marL="1828800" algn="l">
              <a:lnSpc>
                <a:spcPct val="100000"/>
              </a:lnSpc>
              <a:spcBef>
                <a:spcPts val="300"/>
              </a:spcBef>
              <a:spcAft>
                <a:spcPts val="0"/>
              </a:spcAft>
              <a:buClr>
                <a:srgbClr val="000000"/>
              </a:buClr>
              <a:buSzPts val="1400"/>
              <a:buFont typeface="Arial"/>
              <a:buNone/>
              <a:defRPr sz="1400"/>
            </a:lvl4pPr>
            <a:lvl5pPr indent="-228600" lvl="4" marL="2286000" algn="l">
              <a:lnSpc>
                <a:spcPct val="100000"/>
              </a:lnSpc>
              <a:spcBef>
                <a:spcPts val="300"/>
              </a:spcBef>
              <a:spcAft>
                <a:spcPts val="0"/>
              </a:spcAft>
              <a:buClr>
                <a:srgbClr val="000000"/>
              </a:buClr>
              <a:buSzPts val="1400"/>
              <a:buFont typeface="Arial"/>
              <a:buNone/>
              <a:defRPr sz="1400"/>
            </a:lvl5pPr>
            <a:lvl6pPr indent="-228600" lvl="5" marL="2743200" algn="l">
              <a:lnSpc>
                <a:spcPct val="100000"/>
              </a:lnSpc>
              <a:spcBef>
                <a:spcPts val="600"/>
              </a:spcBef>
              <a:spcAft>
                <a:spcPts val="0"/>
              </a:spcAft>
              <a:buClr>
                <a:srgbClr val="000000"/>
              </a:buClr>
              <a:buSzPts val="1800"/>
              <a:buNone/>
              <a:defRPr/>
            </a:lvl6pPr>
            <a:lvl7pPr indent="-228600" lvl="6" marL="3200400" algn="l">
              <a:lnSpc>
                <a:spcPct val="100000"/>
              </a:lnSpc>
              <a:spcBef>
                <a:spcPts val="600"/>
              </a:spcBef>
              <a:spcAft>
                <a:spcPts val="0"/>
              </a:spcAft>
              <a:buClr>
                <a:srgbClr val="000000"/>
              </a:buClr>
              <a:buSzPts val="1800"/>
              <a:buNone/>
              <a:defRPr/>
            </a:lvl7pPr>
            <a:lvl8pPr indent="-228600" lvl="7" marL="3657600" algn="l">
              <a:lnSpc>
                <a:spcPct val="100000"/>
              </a:lnSpc>
              <a:spcBef>
                <a:spcPts val="600"/>
              </a:spcBef>
              <a:spcAft>
                <a:spcPts val="0"/>
              </a:spcAft>
              <a:buClr>
                <a:srgbClr val="000000"/>
              </a:buClr>
              <a:buSzPts val="1800"/>
              <a:buNone/>
              <a:defRPr/>
            </a:lvl8pPr>
            <a:lvl9pPr indent="-228600" lvl="8" marL="4114800" algn="l">
              <a:lnSpc>
                <a:spcPct val="100000"/>
              </a:lnSpc>
              <a:spcBef>
                <a:spcPts val="600"/>
              </a:spcBef>
              <a:spcAft>
                <a:spcPts val="0"/>
              </a:spcAft>
              <a:buClr>
                <a:srgbClr val="000000"/>
              </a:buClr>
              <a:buSzPts val="1800"/>
              <a:buNone/>
              <a:defRPr/>
            </a:lvl9pPr>
          </a:lstStyle>
          <a:p/>
        </p:txBody>
      </p:sp>
      <p:sp>
        <p:nvSpPr>
          <p:cNvPr id="140" name="Google Shape;140;p54"/>
          <p:cNvSpPr txBox="1"/>
          <p:nvPr>
            <p:ph idx="12" type="sldNum"/>
          </p:nvPr>
        </p:nvSpPr>
        <p:spPr>
          <a:xfrm>
            <a:off x="8156297" y="6248400"/>
            <a:ext cx="301904" cy="288820"/>
          </a:xfrm>
          <a:prstGeom prst="rect">
            <a:avLst/>
          </a:prstGeom>
          <a:noFill/>
          <a:ln>
            <a:noFill/>
          </a:ln>
        </p:spPr>
        <p:txBody>
          <a:bodyPr anchorCtr="0" anchor="t" bIns="45700" lIns="45700" spcFirstLastPara="1" rIns="45700" wrap="square" tIns="45700">
            <a:spAutoFit/>
          </a:bodyPr>
          <a:lstStyle>
            <a:lvl1pPr indent="0" lvl="0"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1pPr>
            <a:lvl2pPr indent="0" lvl="1"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2pPr>
            <a:lvl3pPr indent="0" lvl="2"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3pPr>
            <a:lvl4pPr indent="0" lvl="3"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4pPr>
            <a:lvl5pPr indent="0" lvl="4"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5pPr>
            <a:lvl6pPr indent="0" lvl="5"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6pPr>
            <a:lvl7pPr indent="0" lvl="6"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7pPr>
            <a:lvl8pPr indent="0" lvl="7"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8pPr>
            <a:lvl9pPr indent="0" lvl="8"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2">
    <p:spTree>
      <p:nvGrpSpPr>
        <p:cNvPr id="18" name="Shape 18"/>
        <p:cNvGrpSpPr/>
        <p:nvPr/>
      </p:nvGrpSpPr>
      <p:grpSpPr>
        <a:xfrm>
          <a:off x="0" y="0"/>
          <a:ext cx="0" cy="0"/>
          <a:chOff x="0" y="0"/>
          <a:chExt cx="0" cy="0"/>
        </a:xfrm>
      </p:grpSpPr>
      <p:sp>
        <p:nvSpPr>
          <p:cNvPr id="19" name="Google Shape;19;p30"/>
          <p:cNvSpPr txBox="1"/>
          <p:nvPr>
            <p:ph type="title"/>
          </p:nvPr>
        </p:nvSpPr>
        <p:spPr>
          <a:xfrm>
            <a:off x="1371600" y="457200"/>
            <a:ext cx="7467600" cy="1143000"/>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p:txBody>
      </p:sp>
      <p:sp>
        <p:nvSpPr>
          <p:cNvPr id="20" name="Google Shape;20;p30"/>
          <p:cNvSpPr txBox="1"/>
          <p:nvPr>
            <p:ph idx="1" type="body"/>
          </p:nvPr>
        </p:nvSpPr>
        <p:spPr>
          <a:xfrm>
            <a:off x="685800" y="1981200"/>
            <a:ext cx="7772400" cy="411480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600"/>
              </a:spcBef>
              <a:spcAft>
                <a:spcPts val="0"/>
              </a:spcAft>
              <a:buClr>
                <a:srgbClr val="000000"/>
              </a:buClr>
              <a:buSzPts val="1800"/>
              <a:buNone/>
              <a:defRPr/>
            </a:lvl1pPr>
            <a:lvl2pPr indent="-342900" lvl="1" marL="914400" algn="l">
              <a:lnSpc>
                <a:spcPct val="100000"/>
              </a:lnSpc>
              <a:spcBef>
                <a:spcPts val="600"/>
              </a:spcBef>
              <a:spcAft>
                <a:spcPts val="0"/>
              </a:spcAft>
              <a:buClr>
                <a:srgbClr val="000000"/>
              </a:buClr>
              <a:buSzPts val="1800"/>
              <a:buChar char="–"/>
              <a:defRPr/>
            </a:lvl2pPr>
            <a:lvl3pPr indent="-342900" lvl="2" marL="1371600" algn="l">
              <a:lnSpc>
                <a:spcPct val="100000"/>
              </a:lnSpc>
              <a:spcBef>
                <a:spcPts val="600"/>
              </a:spcBef>
              <a:spcAft>
                <a:spcPts val="0"/>
              </a:spcAft>
              <a:buClr>
                <a:srgbClr val="000000"/>
              </a:buClr>
              <a:buSzPts val="1800"/>
              <a:buChar char="•"/>
              <a:defRPr/>
            </a:lvl3pPr>
            <a:lvl4pPr indent="-342900" lvl="3" marL="1828800" algn="l">
              <a:lnSpc>
                <a:spcPct val="100000"/>
              </a:lnSpc>
              <a:spcBef>
                <a:spcPts val="600"/>
              </a:spcBef>
              <a:spcAft>
                <a:spcPts val="0"/>
              </a:spcAft>
              <a:buClr>
                <a:srgbClr val="000000"/>
              </a:buClr>
              <a:buSzPts val="1800"/>
              <a:buChar char="–"/>
              <a:defRPr/>
            </a:lvl4pPr>
            <a:lvl5pPr indent="-228600" lvl="4" marL="2286000" algn="l">
              <a:lnSpc>
                <a:spcPct val="100000"/>
              </a:lnSpc>
              <a:spcBef>
                <a:spcPts val="600"/>
              </a:spcBef>
              <a:spcAft>
                <a:spcPts val="0"/>
              </a:spcAft>
              <a:buClr>
                <a:srgbClr val="000000"/>
              </a:buClr>
              <a:buSzPts val="1800"/>
              <a:buNone/>
              <a:defRPr/>
            </a:lvl5pPr>
            <a:lvl6pPr indent="-228600" lvl="5" marL="2743200" algn="l">
              <a:lnSpc>
                <a:spcPct val="100000"/>
              </a:lnSpc>
              <a:spcBef>
                <a:spcPts val="600"/>
              </a:spcBef>
              <a:spcAft>
                <a:spcPts val="0"/>
              </a:spcAft>
              <a:buClr>
                <a:srgbClr val="000000"/>
              </a:buClr>
              <a:buSzPts val="1800"/>
              <a:buNone/>
              <a:defRPr/>
            </a:lvl6pPr>
            <a:lvl7pPr indent="-228600" lvl="6" marL="3200400" algn="l">
              <a:lnSpc>
                <a:spcPct val="100000"/>
              </a:lnSpc>
              <a:spcBef>
                <a:spcPts val="600"/>
              </a:spcBef>
              <a:spcAft>
                <a:spcPts val="0"/>
              </a:spcAft>
              <a:buClr>
                <a:srgbClr val="000000"/>
              </a:buClr>
              <a:buSzPts val="1800"/>
              <a:buNone/>
              <a:defRPr/>
            </a:lvl7pPr>
            <a:lvl8pPr indent="-228600" lvl="7" marL="3657600" algn="l">
              <a:lnSpc>
                <a:spcPct val="100000"/>
              </a:lnSpc>
              <a:spcBef>
                <a:spcPts val="600"/>
              </a:spcBef>
              <a:spcAft>
                <a:spcPts val="0"/>
              </a:spcAft>
              <a:buClr>
                <a:srgbClr val="000000"/>
              </a:buClr>
              <a:buSzPts val="1800"/>
              <a:buNone/>
              <a:defRPr/>
            </a:lvl8pPr>
            <a:lvl9pPr indent="-228600" lvl="8" marL="4114800" algn="l">
              <a:lnSpc>
                <a:spcPct val="100000"/>
              </a:lnSpc>
              <a:spcBef>
                <a:spcPts val="600"/>
              </a:spcBef>
              <a:spcAft>
                <a:spcPts val="0"/>
              </a:spcAft>
              <a:buClr>
                <a:srgbClr val="000000"/>
              </a:buClr>
              <a:buSzPts val="1800"/>
              <a:buNone/>
              <a:defRPr/>
            </a:lvl9pPr>
          </a:lstStyle>
          <a:p/>
        </p:txBody>
      </p:sp>
      <p:sp>
        <p:nvSpPr>
          <p:cNvPr id="21" name="Google Shape;21;p30"/>
          <p:cNvSpPr txBox="1"/>
          <p:nvPr>
            <p:ph idx="12" type="sldNum"/>
          </p:nvPr>
        </p:nvSpPr>
        <p:spPr>
          <a:xfrm>
            <a:off x="8156297" y="6248400"/>
            <a:ext cx="301904" cy="288820"/>
          </a:xfrm>
          <a:prstGeom prst="rect">
            <a:avLst/>
          </a:prstGeom>
          <a:noFill/>
          <a:ln>
            <a:noFill/>
          </a:ln>
        </p:spPr>
        <p:txBody>
          <a:bodyPr anchorCtr="0" anchor="t" bIns="45700" lIns="45700" spcFirstLastPara="1" rIns="45700" wrap="square" tIns="45700">
            <a:spAutoFit/>
          </a:bodyPr>
          <a:lstStyle>
            <a:lvl1pPr indent="0" lvl="0"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1pPr>
            <a:lvl2pPr indent="0" lvl="1"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2pPr>
            <a:lvl3pPr indent="0" lvl="2"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3pPr>
            <a:lvl4pPr indent="0" lvl="3"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4pPr>
            <a:lvl5pPr indent="0" lvl="4"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5pPr>
            <a:lvl6pPr indent="0" lvl="5"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6pPr>
            <a:lvl7pPr indent="0" lvl="6"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7pPr>
            <a:lvl8pPr indent="0" lvl="7"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8pPr>
            <a:lvl9pPr indent="0" lvl="8"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3">
    <p:spTree>
      <p:nvGrpSpPr>
        <p:cNvPr id="22" name="Shape 22"/>
        <p:cNvGrpSpPr/>
        <p:nvPr/>
      </p:nvGrpSpPr>
      <p:grpSpPr>
        <a:xfrm>
          <a:off x="0" y="0"/>
          <a:ext cx="0" cy="0"/>
          <a:chOff x="0" y="0"/>
          <a:chExt cx="0" cy="0"/>
        </a:xfrm>
      </p:grpSpPr>
      <p:sp>
        <p:nvSpPr>
          <p:cNvPr id="23" name="Google Shape;23;p31"/>
          <p:cNvSpPr txBox="1"/>
          <p:nvPr>
            <p:ph type="title"/>
          </p:nvPr>
        </p:nvSpPr>
        <p:spPr>
          <a:xfrm>
            <a:off x="1371600" y="457200"/>
            <a:ext cx="7467600" cy="1143000"/>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p:txBody>
      </p:sp>
      <p:sp>
        <p:nvSpPr>
          <p:cNvPr id="24" name="Google Shape;24;p31"/>
          <p:cNvSpPr txBox="1"/>
          <p:nvPr>
            <p:ph idx="1" type="body"/>
          </p:nvPr>
        </p:nvSpPr>
        <p:spPr>
          <a:xfrm>
            <a:off x="685800" y="1981200"/>
            <a:ext cx="7772400" cy="411480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600"/>
              </a:spcBef>
              <a:spcAft>
                <a:spcPts val="0"/>
              </a:spcAft>
              <a:buClr>
                <a:srgbClr val="000000"/>
              </a:buClr>
              <a:buSzPts val="1800"/>
              <a:buNone/>
              <a:defRPr/>
            </a:lvl1pPr>
            <a:lvl2pPr indent="-342900" lvl="1" marL="914400" algn="l">
              <a:lnSpc>
                <a:spcPct val="100000"/>
              </a:lnSpc>
              <a:spcBef>
                <a:spcPts val="600"/>
              </a:spcBef>
              <a:spcAft>
                <a:spcPts val="0"/>
              </a:spcAft>
              <a:buClr>
                <a:srgbClr val="000000"/>
              </a:buClr>
              <a:buSzPts val="1800"/>
              <a:buChar char="–"/>
              <a:defRPr/>
            </a:lvl2pPr>
            <a:lvl3pPr indent="-342900" lvl="2" marL="1371600" algn="l">
              <a:lnSpc>
                <a:spcPct val="100000"/>
              </a:lnSpc>
              <a:spcBef>
                <a:spcPts val="600"/>
              </a:spcBef>
              <a:spcAft>
                <a:spcPts val="0"/>
              </a:spcAft>
              <a:buClr>
                <a:srgbClr val="000000"/>
              </a:buClr>
              <a:buSzPts val="1800"/>
              <a:buChar char="•"/>
              <a:defRPr/>
            </a:lvl3pPr>
            <a:lvl4pPr indent="-342900" lvl="3" marL="1828800" algn="l">
              <a:lnSpc>
                <a:spcPct val="100000"/>
              </a:lnSpc>
              <a:spcBef>
                <a:spcPts val="600"/>
              </a:spcBef>
              <a:spcAft>
                <a:spcPts val="0"/>
              </a:spcAft>
              <a:buClr>
                <a:srgbClr val="000000"/>
              </a:buClr>
              <a:buSzPts val="1800"/>
              <a:buChar char="–"/>
              <a:defRPr/>
            </a:lvl4pPr>
            <a:lvl5pPr indent="-228600" lvl="4" marL="2286000" algn="l">
              <a:lnSpc>
                <a:spcPct val="100000"/>
              </a:lnSpc>
              <a:spcBef>
                <a:spcPts val="600"/>
              </a:spcBef>
              <a:spcAft>
                <a:spcPts val="0"/>
              </a:spcAft>
              <a:buClr>
                <a:srgbClr val="000000"/>
              </a:buClr>
              <a:buSzPts val="1800"/>
              <a:buNone/>
              <a:defRPr/>
            </a:lvl5pPr>
            <a:lvl6pPr indent="-228600" lvl="5" marL="2743200" algn="l">
              <a:lnSpc>
                <a:spcPct val="100000"/>
              </a:lnSpc>
              <a:spcBef>
                <a:spcPts val="600"/>
              </a:spcBef>
              <a:spcAft>
                <a:spcPts val="0"/>
              </a:spcAft>
              <a:buClr>
                <a:srgbClr val="000000"/>
              </a:buClr>
              <a:buSzPts val="1800"/>
              <a:buNone/>
              <a:defRPr/>
            </a:lvl6pPr>
            <a:lvl7pPr indent="-228600" lvl="6" marL="3200400" algn="l">
              <a:lnSpc>
                <a:spcPct val="100000"/>
              </a:lnSpc>
              <a:spcBef>
                <a:spcPts val="600"/>
              </a:spcBef>
              <a:spcAft>
                <a:spcPts val="0"/>
              </a:spcAft>
              <a:buClr>
                <a:srgbClr val="000000"/>
              </a:buClr>
              <a:buSzPts val="1800"/>
              <a:buNone/>
              <a:defRPr/>
            </a:lvl7pPr>
            <a:lvl8pPr indent="-228600" lvl="7" marL="3657600" algn="l">
              <a:lnSpc>
                <a:spcPct val="100000"/>
              </a:lnSpc>
              <a:spcBef>
                <a:spcPts val="600"/>
              </a:spcBef>
              <a:spcAft>
                <a:spcPts val="0"/>
              </a:spcAft>
              <a:buClr>
                <a:srgbClr val="000000"/>
              </a:buClr>
              <a:buSzPts val="1800"/>
              <a:buNone/>
              <a:defRPr/>
            </a:lvl8pPr>
            <a:lvl9pPr indent="-228600" lvl="8" marL="4114800" algn="l">
              <a:lnSpc>
                <a:spcPct val="100000"/>
              </a:lnSpc>
              <a:spcBef>
                <a:spcPts val="600"/>
              </a:spcBef>
              <a:spcAft>
                <a:spcPts val="0"/>
              </a:spcAft>
              <a:buClr>
                <a:srgbClr val="000000"/>
              </a:buClr>
              <a:buSzPts val="1800"/>
              <a:buNone/>
              <a:defRPr/>
            </a:lvl9pPr>
          </a:lstStyle>
          <a:p/>
        </p:txBody>
      </p:sp>
      <p:sp>
        <p:nvSpPr>
          <p:cNvPr id="25" name="Google Shape;25;p31"/>
          <p:cNvSpPr txBox="1"/>
          <p:nvPr>
            <p:ph idx="12" type="sldNum"/>
          </p:nvPr>
        </p:nvSpPr>
        <p:spPr>
          <a:xfrm>
            <a:off x="8156297" y="6248400"/>
            <a:ext cx="301904" cy="288820"/>
          </a:xfrm>
          <a:prstGeom prst="rect">
            <a:avLst/>
          </a:prstGeom>
          <a:noFill/>
          <a:ln>
            <a:noFill/>
          </a:ln>
        </p:spPr>
        <p:txBody>
          <a:bodyPr anchorCtr="0" anchor="t" bIns="45700" lIns="45700" spcFirstLastPara="1" rIns="45700" wrap="square" tIns="45700">
            <a:spAutoFit/>
          </a:bodyPr>
          <a:lstStyle>
            <a:lvl1pPr indent="0" lvl="0"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1pPr>
            <a:lvl2pPr indent="0" lvl="1"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2pPr>
            <a:lvl3pPr indent="0" lvl="2"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3pPr>
            <a:lvl4pPr indent="0" lvl="3"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4pPr>
            <a:lvl5pPr indent="0" lvl="4"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5pPr>
            <a:lvl6pPr indent="0" lvl="5"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6pPr>
            <a:lvl7pPr indent="0" lvl="6"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7pPr>
            <a:lvl8pPr indent="0" lvl="7"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8pPr>
            <a:lvl9pPr indent="0" lvl="8"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6" name="Shape 26"/>
        <p:cNvGrpSpPr/>
        <p:nvPr/>
      </p:nvGrpSpPr>
      <p:grpSpPr>
        <a:xfrm>
          <a:off x="0" y="0"/>
          <a:ext cx="0" cy="0"/>
          <a:chOff x="0" y="0"/>
          <a:chExt cx="0" cy="0"/>
        </a:xfrm>
      </p:grpSpPr>
      <p:pic>
        <p:nvPicPr>
          <p:cNvPr descr="Picture 8" id="27" name="Google Shape;27;p32"/>
          <p:cNvPicPr preferRelativeResize="0"/>
          <p:nvPr/>
        </p:nvPicPr>
        <p:blipFill rotWithShape="1">
          <a:blip r:embed="rId2">
            <a:alphaModFix/>
          </a:blip>
          <a:srcRect b="0" l="0" r="0" t="0"/>
          <a:stretch/>
        </p:blipFill>
        <p:spPr>
          <a:xfrm>
            <a:off x="76200" y="152400"/>
            <a:ext cx="1425575" cy="1112838"/>
          </a:xfrm>
          <a:prstGeom prst="rect">
            <a:avLst/>
          </a:prstGeom>
          <a:noFill/>
          <a:ln>
            <a:noFill/>
          </a:ln>
        </p:spPr>
      </p:pic>
      <p:sp>
        <p:nvSpPr>
          <p:cNvPr id="28" name="Google Shape;28;p32"/>
          <p:cNvSpPr txBox="1"/>
          <p:nvPr>
            <p:ph type="title"/>
          </p:nvPr>
        </p:nvSpPr>
        <p:spPr>
          <a:xfrm>
            <a:off x="685800" y="2130425"/>
            <a:ext cx="7772400" cy="1470025"/>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p:txBody>
      </p:sp>
      <p:sp>
        <p:nvSpPr>
          <p:cNvPr id="29" name="Google Shape;29;p32"/>
          <p:cNvSpPr txBox="1"/>
          <p:nvPr>
            <p:ph idx="1" type="body"/>
          </p:nvPr>
        </p:nvSpPr>
        <p:spPr>
          <a:xfrm>
            <a:off x="1371600" y="3886200"/>
            <a:ext cx="6400800" cy="1752600"/>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600"/>
              </a:spcBef>
              <a:spcAft>
                <a:spcPts val="0"/>
              </a:spcAft>
              <a:buClr>
                <a:srgbClr val="000000"/>
              </a:buClr>
              <a:buSzPts val="1800"/>
              <a:buNone/>
              <a:defRPr/>
            </a:lvl1pPr>
            <a:lvl2pPr indent="-228600" lvl="1" marL="914400" algn="ctr">
              <a:lnSpc>
                <a:spcPct val="100000"/>
              </a:lnSpc>
              <a:spcBef>
                <a:spcPts val="600"/>
              </a:spcBef>
              <a:spcAft>
                <a:spcPts val="0"/>
              </a:spcAft>
              <a:buClr>
                <a:srgbClr val="000000"/>
              </a:buClr>
              <a:buSzPts val="1800"/>
              <a:buNone/>
              <a:defRPr/>
            </a:lvl2pPr>
            <a:lvl3pPr indent="-228600" lvl="2" marL="1371600" algn="ctr">
              <a:lnSpc>
                <a:spcPct val="100000"/>
              </a:lnSpc>
              <a:spcBef>
                <a:spcPts val="600"/>
              </a:spcBef>
              <a:spcAft>
                <a:spcPts val="0"/>
              </a:spcAft>
              <a:buClr>
                <a:srgbClr val="000000"/>
              </a:buClr>
              <a:buSzPts val="1800"/>
              <a:buNone/>
              <a:defRPr/>
            </a:lvl3pPr>
            <a:lvl4pPr indent="-228600" lvl="3" marL="1828800" algn="ctr">
              <a:lnSpc>
                <a:spcPct val="100000"/>
              </a:lnSpc>
              <a:spcBef>
                <a:spcPts val="600"/>
              </a:spcBef>
              <a:spcAft>
                <a:spcPts val="0"/>
              </a:spcAft>
              <a:buClr>
                <a:srgbClr val="000000"/>
              </a:buClr>
              <a:buSzPts val="1800"/>
              <a:buNone/>
              <a:defRPr/>
            </a:lvl4pPr>
            <a:lvl5pPr indent="-228600" lvl="4" marL="2286000" algn="ctr">
              <a:lnSpc>
                <a:spcPct val="100000"/>
              </a:lnSpc>
              <a:spcBef>
                <a:spcPts val="600"/>
              </a:spcBef>
              <a:spcAft>
                <a:spcPts val="0"/>
              </a:spcAft>
              <a:buClr>
                <a:srgbClr val="000000"/>
              </a:buClr>
              <a:buSzPts val="1800"/>
              <a:buNone/>
              <a:defRPr/>
            </a:lvl5pPr>
            <a:lvl6pPr indent="-228600" lvl="5" marL="2743200" algn="l">
              <a:lnSpc>
                <a:spcPct val="100000"/>
              </a:lnSpc>
              <a:spcBef>
                <a:spcPts val="600"/>
              </a:spcBef>
              <a:spcAft>
                <a:spcPts val="0"/>
              </a:spcAft>
              <a:buClr>
                <a:srgbClr val="000000"/>
              </a:buClr>
              <a:buSzPts val="1800"/>
              <a:buNone/>
              <a:defRPr/>
            </a:lvl6pPr>
            <a:lvl7pPr indent="-228600" lvl="6" marL="3200400" algn="l">
              <a:lnSpc>
                <a:spcPct val="100000"/>
              </a:lnSpc>
              <a:spcBef>
                <a:spcPts val="600"/>
              </a:spcBef>
              <a:spcAft>
                <a:spcPts val="0"/>
              </a:spcAft>
              <a:buClr>
                <a:srgbClr val="000000"/>
              </a:buClr>
              <a:buSzPts val="1800"/>
              <a:buNone/>
              <a:defRPr/>
            </a:lvl7pPr>
            <a:lvl8pPr indent="-228600" lvl="7" marL="3657600" algn="l">
              <a:lnSpc>
                <a:spcPct val="100000"/>
              </a:lnSpc>
              <a:spcBef>
                <a:spcPts val="600"/>
              </a:spcBef>
              <a:spcAft>
                <a:spcPts val="0"/>
              </a:spcAft>
              <a:buClr>
                <a:srgbClr val="000000"/>
              </a:buClr>
              <a:buSzPts val="1800"/>
              <a:buNone/>
              <a:defRPr/>
            </a:lvl8pPr>
            <a:lvl9pPr indent="-228600" lvl="8" marL="4114800" algn="l">
              <a:lnSpc>
                <a:spcPct val="100000"/>
              </a:lnSpc>
              <a:spcBef>
                <a:spcPts val="600"/>
              </a:spcBef>
              <a:spcAft>
                <a:spcPts val="0"/>
              </a:spcAft>
              <a:buClr>
                <a:srgbClr val="000000"/>
              </a:buClr>
              <a:buSzPts val="1800"/>
              <a:buNone/>
              <a:defRPr/>
            </a:lvl9pPr>
          </a:lstStyle>
          <a:p/>
        </p:txBody>
      </p:sp>
      <p:sp>
        <p:nvSpPr>
          <p:cNvPr id="30" name="Google Shape;30;p32"/>
          <p:cNvSpPr txBox="1"/>
          <p:nvPr>
            <p:ph idx="12" type="sldNum"/>
          </p:nvPr>
        </p:nvSpPr>
        <p:spPr>
          <a:xfrm>
            <a:off x="8156297" y="6248400"/>
            <a:ext cx="301904" cy="288820"/>
          </a:xfrm>
          <a:prstGeom prst="rect">
            <a:avLst/>
          </a:prstGeom>
          <a:noFill/>
          <a:ln>
            <a:noFill/>
          </a:ln>
        </p:spPr>
        <p:txBody>
          <a:bodyPr anchorCtr="0" anchor="t" bIns="45700" lIns="45700" spcFirstLastPara="1" rIns="45700" wrap="square" tIns="45700">
            <a:spAutoFit/>
          </a:bodyPr>
          <a:lstStyle>
            <a:lvl1pPr indent="0" lvl="0"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1pPr>
            <a:lvl2pPr indent="0" lvl="1"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2pPr>
            <a:lvl3pPr indent="0" lvl="2"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3pPr>
            <a:lvl4pPr indent="0" lvl="3"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4pPr>
            <a:lvl5pPr indent="0" lvl="4"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5pPr>
            <a:lvl6pPr indent="0" lvl="5"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6pPr>
            <a:lvl7pPr indent="0" lvl="6"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7pPr>
            <a:lvl8pPr indent="0" lvl="7"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8pPr>
            <a:lvl9pPr indent="0" lvl="8"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 Header">
    <p:spTree>
      <p:nvGrpSpPr>
        <p:cNvPr id="31" name="Shape 31"/>
        <p:cNvGrpSpPr/>
        <p:nvPr/>
      </p:nvGrpSpPr>
      <p:grpSpPr>
        <a:xfrm>
          <a:off x="0" y="0"/>
          <a:ext cx="0" cy="0"/>
          <a:chOff x="0" y="0"/>
          <a:chExt cx="0" cy="0"/>
        </a:xfrm>
      </p:grpSpPr>
      <p:pic>
        <p:nvPicPr>
          <p:cNvPr descr="Picture 8" id="32" name="Google Shape;32;p33"/>
          <p:cNvPicPr preferRelativeResize="0"/>
          <p:nvPr/>
        </p:nvPicPr>
        <p:blipFill rotWithShape="1">
          <a:blip r:embed="rId2">
            <a:alphaModFix/>
          </a:blip>
          <a:srcRect b="0" l="0" r="0" t="0"/>
          <a:stretch/>
        </p:blipFill>
        <p:spPr>
          <a:xfrm>
            <a:off x="76200" y="152400"/>
            <a:ext cx="1425575" cy="1112838"/>
          </a:xfrm>
          <a:prstGeom prst="rect">
            <a:avLst/>
          </a:prstGeom>
          <a:noFill/>
          <a:ln>
            <a:noFill/>
          </a:ln>
        </p:spPr>
      </p:pic>
      <p:sp>
        <p:nvSpPr>
          <p:cNvPr id="33" name="Google Shape;33;p33"/>
          <p:cNvSpPr txBox="1"/>
          <p:nvPr>
            <p:ph type="title"/>
          </p:nvPr>
        </p:nvSpPr>
        <p:spPr>
          <a:xfrm>
            <a:off x="722312" y="4406900"/>
            <a:ext cx="7772401" cy="1362075"/>
          </a:xfrm>
          <a:prstGeom prst="rect">
            <a:avLst/>
          </a:prstGeom>
          <a:noFill/>
          <a:ln>
            <a:noFill/>
          </a:ln>
        </p:spPr>
        <p:txBody>
          <a:bodyPr anchorCtr="0" anchor="t" bIns="45700" lIns="45700" spcFirstLastPara="1" rIns="45700" wrap="square" tIns="45700">
            <a:normAutofit/>
          </a:bodyPr>
          <a:lstStyle>
            <a:lvl1pPr lvl="0" algn="l">
              <a:lnSpc>
                <a:spcPct val="100000"/>
              </a:lnSpc>
              <a:spcBef>
                <a:spcPts val="0"/>
              </a:spcBef>
              <a:spcAft>
                <a:spcPts val="0"/>
              </a:spcAft>
              <a:buClr>
                <a:srgbClr val="FFFFFF"/>
              </a:buClr>
              <a:buSzPts val="4000"/>
              <a:buFont typeface="Arial"/>
              <a:buNone/>
              <a:defRPr sz="4000" cap="none"/>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p:txBody>
      </p:sp>
      <p:sp>
        <p:nvSpPr>
          <p:cNvPr id="34" name="Google Shape;34;p33"/>
          <p:cNvSpPr txBox="1"/>
          <p:nvPr>
            <p:ph idx="1" type="body"/>
          </p:nvPr>
        </p:nvSpPr>
        <p:spPr>
          <a:xfrm>
            <a:off x="722312" y="2906713"/>
            <a:ext cx="7772401" cy="1500191"/>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400"/>
              </a:spcBef>
              <a:spcAft>
                <a:spcPts val="0"/>
              </a:spcAft>
              <a:buClr>
                <a:srgbClr val="000000"/>
              </a:buClr>
              <a:buSzPts val="2000"/>
              <a:buFont typeface="Arial"/>
              <a:buNone/>
              <a:defRPr sz="2000"/>
            </a:lvl1pPr>
            <a:lvl2pPr indent="-228600" lvl="1" marL="914400" algn="l">
              <a:lnSpc>
                <a:spcPct val="100000"/>
              </a:lnSpc>
              <a:spcBef>
                <a:spcPts val="400"/>
              </a:spcBef>
              <a:spcAft>
                <a:spcPts val="0"/>
              </a:spcAft>
              <a:buClr>
                <a:srgbClr val="000000"/>
              </a:buClr>
              <a:buSzPts val="2000"/>
              <a:buFont typeface="Arial"/>
              <a:buNone/>
              <a:defRPr sz="2000"/>
            </a:lvl2pPr>
            <a:lvl3pPr indent="-228600" lvl="2" marL="1371600" algn="l">
              <a:lnSpc>
                <a:spcPct val="100000"/>
              </a:lnSpc>
              <a:spcBef>
                <a:spcPts val="400"/>
              </a:spcBef>
              <a:spcAft>
                <a:spcPts val="0"/>
              </a:spcAft>
              <a:buClr>
                <a:srgbClr val="000000"/>
              </a:buClr>
              <a:buSzPts val="2000"/>
              <a:buFont typeface="Arial"/>
              <a:buNone/>
              <a:defRPr sz="2000"/>
            </a:lvl3pPr>
            <a:lvl4pPr indent="-228600" lvl="3" marL="1828800" algn="l">
              <a:lnSpc>
                <a:spcPct val="100000"/>
              </a:lnSpc>
              <a:spcBef>
                <a:spcPts val="400"/>
              </a:spcBef>
              <a:spcAft>
                <a:spcPts val="0"/>
              </a:spcAft>
              <a:buClr>
                <a:srgbClr val="000000"/>
              </a:buClr>
              <a:buSzPts val="2000"/>
              <a:buFont typeface="Arial"/>
              <a:buNone/>
              <a:defRPr sz="2000"/>
            </a:lvl4pPr>
            <a:lvl5pPr indent="-228600" lvl="4" marL="2286000" algn="l">
              <a:lnSpc>
                <a:spcPct val="100000"/>
              </a:lnSpc>
              <a:spcBef>
                <a:spcPts val="400"/>
              </a:spcBef>
              <a:spcAft>
                <a:spcPts val="0"/>
              </a:spcAft>
              <a:buClr>
                <a:srgbClr val="000000"/>
              </a:buClr>
              <a:buSzPts val="2000"/>
              <a:buFont typeface="Arial"/>
              <a:buNone/>
              <a:defRPr sz="2000"/>
            </a:lvl5pPr>
            <a:lvl6pPr indent="-228600" lvl="5" marL="2743200" algn="l">
              <a:lnSpc>
                <a:spcPct val="100000"/>
              </a:lnSpc>
              <a:spcBef>
                <a:spcPts val="600"/>
              </a:spcBef>
              <a:spcAft>
                <a:spcPts val="0"/>
              </a:spcAft>
              <a:buClr>
                <a:srgbClr val="000000"/>
              </a:buClr>
              <a:buSzPts val="1800"/>
              <a:buNone/>
              <a:defRPr/>
            </a:lvl6pPr>
            <a:lvl7pPr indent="-228600" lvl="6" marL="3200400" algn="l">
              <a:lnSpc>
                <a:spcPct val="100000"/>
              </a:lnSpc>
              <a:spcBef>
                <a:spcPts val="600"/>
              </a:spcBef>
              <a:spcAft>
                <a:spcPts val="0"/>
              </a:spcAft>
              <a:buClr>
                <a:srgbClr val="000000"/>
              </a:buClr>
              <a:buSzPts val="1800"/>
              <a:buNone/>
              <a:defRPr/>
            </a:lvl7pPr>
            <a:lvl8pPr indent="-228600" lvl="7" marL="3657600" algn="l">
              <a:lnSpc>
                <a:spcPct val="100000"/>
              </a:lnSpc>
              <a:spcBef>
                <a:spcPts val="600"/>
              </a:spcBef>
              <a:spcAft>
                <a:spcPts val="0"/>
              </a:spcAft>
              <a:buClr>
                <a:srgbClr val="000000"/>
              </a:buClr>
              <a:buSzPts val="1800"/>
              <a:buNone/>
              <a:defRPr/>
            </a:lvl8pPr>
            <a:lvl9pPr indent="-228600" lvl="8" marL="4114800" algn="l">
              <a:lnSpc>
                <a:spcPct val="100000"/>
              </a:lnSpc>
              <a:spcBef>
                <a:spcPts val="600"/>
              </a:spcBef>
              <a:spcAft>
                <a:spcPts val="0"/>
              </a:spcAft>
              <a:buClr>
                <a:srgbClr val="000000"/>
              </a:buClr>
              <a:buSzPts val="1800"/>
              <a:buNone/>
              <a:defRPr/>
            </a:lvl9pPr>
          </a:lstStyle>
          <a:p/>
        </p:txBody>
      </p:sp>
      <p:sp>
        <p:nvSpPr>
          <p:cNvPr id="35" name="Google Shape;35;p33"/>
          <p:cNvSpPr txBox="1"/>
          <p:nvPr>
            <p:ph idx="12" type="sldNum"/>
          </p:nvPr>
        </p:nvSpPr>
        <p:spPr>
          <a:xfrm>
            <a:off x="8156297" y="6248400"/>
            <a:ext cx="301904" cy="288820"/>
          </a:xfrm>
          <a:prstGeom prst="rect">
            <a:avLst/>
          </a:prstGeom>
          <a:noFill/>
          <a:ln>
            <a:noFill/>
          </a:ln>
        </p:spPr>
        <p:txBody>
          <a:bodyPr anchorCtr="0" anchor="t" bIns="45700" lIns="45700" spcFirstLastPara="1" rIns="45700" wrap="square" tIns="45700">
            <a:spAutoFit/>
          </a:bodyPr>
          <a:lstStyle>
            <a:lvl1pPr indent="0" lvl="0"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1pPr>
            <a:lvl2pPr indent="0" lvl="1"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2pPr>
            <a:lvl3pPr indent="0" lvl="2"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3pPr>
            <a:lvl4pPr indent="0" lvl="3"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4pPr>
            <a:lvl5pPr indent="0" lvl="4"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5pPr>
            <a:lvl6pPr indent="0" lvl="5"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6pPr>
            <a:lvl7pPr indent="0" lvl="6"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7pPr>
            <a:lvl8pPr indent="0" lvl="7"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8pPr>
            <a:lvl9pPr indent="0" lvl="8"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p:cSld name="Comparison">
    <p:spTree>
      <p:nvGrpSpPr>
        <p:cNvPr id="36" name="Shape 36"/>
        <p:cNvGrpSpPr/>
        <p:nvPr/>
      </p:nvGrpSpPr>
      <p:grpSpPr>
        <a:xfrm>
          <a:off x="0" y="0"/>
          <a:ext cx="0" cy="0"/>
          <a:chOff x="0" y="0"/>
          <a:chExt cx="0" cy="0"/>
        </a:xfrm>
      </p:grpSpPr>
      <p:pic>
        <p:nvPicPr>
          <p:cNvPr descr="Picture 8" id="37" name="Google Shape;37;p34"/>
          <p:cNvPicPr preferRelativeResize="0"/>
          <p:nvPr/>
        </p:nvPicPr>
        <p:blipFill rotWithShape="1">
          <a:blip r:embed="rId2">
            <a:alphaModFix/>
          </a:blip>
          <a:srcRect b="0" l="0" r="0" t="0"/>
          <a:stretch/>
        </p:blipFill>
        <p:spPr>
          <a:xfrm>
            <a:off x="76200" y="152400"/>
            <a:ext cx="1425575" cy="1112838"/>
          </a:xfrm>
          <a:prstGeom prst="rect">
            <a:avLst/>
          </a:prstGeom>
          <a:noFill/>
          <a:ln>
            <a:noFill/>
          </a:ln>
        </p:spPr>
      </p:pic>
      <p:sp>
        <p:nvSpPr>
          <p:cNvPr id="38" name="Google Shape;38;p34"/>
          <p:cNvSpPr txBox="1"/>
          <p:nvPr>
            <p:ph type="title"/>
          </p:nvPr>
        </p:nvSpPr>
        <p:spPr>
          <a:xfrm>
            <a:off x="457200" y="274638"/>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p:txBody>
      </p:sp>
      <p:sp>
        <p:nvSpPr>
          <p:cNvPr id="39" name="Google Shape;39;p34"/>
          <p:cNvSpPr txBox="1"/>
          <p:nvPr>
            <p:ph idx="1" type="body"/>
          </p:nvPr>
        </p:nvSpPr>
        <p:spPr>
          <a:xfrm>
            <a:off x="457200" y="1535112"/>
            <a:ext cx="4040188" cy="639763"/>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500"/>
              </a:spcBef>
              <a:spcAft>
                <a:spcPts val="0"/>
              </a:spcAft>
              <a:buClr>
                <a:srgbClr val="000000"/>
              </a:buClr>
              <a:buSzPts val="2400"/>
              <a:buFont typeface="Arial"/>
              <a:buNone/>
              <a:defRPr sz="2400"/>
            </a:lvl1pPr>
            <a:lvl2pPr indent="-228600" lvl="1" marL="914400" algn="l">
              <a:lnSpc>
                <a:spcPct val="100000"/>
              </a:lnSpc>
              <a:spcBef>
                <a:spcPts val="500"/>
              </a:spcBef>
              <a:spcAft>
                <a:spcPts val="0"/>
              </a:spcAft>
              <a:buClr>
                <a:srgbClr val="000000"/>
              </a:buClr>
              <a:buSzPts val="2400"/>
              <a:buFont typeface="Arial"/>
              <a:buNone/>
              <a:defRPr sz="2400"/>
            </a:lvl2pPr>
            <a:lvl3pPr indent="-228600" lvl="2" marL="1371600" algn="l">
              <a:lnSpc>
                <a:spcPct val="100000"/>
              </a:lnSpc>
              <a:spcBef>
                <a:spcPts val="500"/>
              </a:spcBef>
              <a:spcAft>
                <a:spcPts val="0"/>
              </a:spcAft>
              <a:buClr>
                <a:srgbClr val="000000"/>
              </a:buClr>
              <a:buSzPts val="2400"/>
              <a:buFont typeface="Arial"/>
              <a:buNone/>
              <a:defRPr sz="2400"/>
            </a:lvl3pPr>
            <a:lvl4pPr indent="-228600" lvl="3" marL="1828800" algn="l">
              <a:lnSpc>
                <a:spcPct val="100000"/>
              </a:lnSpc>
              <a:spcBef>
                <a:spcPts val="500"/>
              </a:spcBef>
              <a:spcAft>
                <a:spcPts val="0"/>
              </a:spcAft>
              <a:buClr>
                <a:srgbClr val="000000"/>
              </a:buClr>
              <a:buSzPts val="2400"/>
              <a:buFont typeface="Arial"/>
              <a:buNone/>
              <a:defRPr sz="2400"/>
            </a:lvl4pPr>
            <a:lvl5pPr indent="-228600" lvl="4" marL="2286000" algn="l">
              <a:lnSpc>
                <a:spcPct val="100000"/>
              </a:lnSpc>
              <a:spcBef>
                <a:spcPts val="500"/>
              </a:spcBef>
              <a:spcAft>
                <a:spcPts val="0"/>
              </a:spcAft>
              <a:buClr>
                <a:srgbClr val="000000"/>
              </a:buClr>
              <a:buSzPts val="2400"/>
              <a:buFont typeface="Arial"/>
              <a:buNone/>
              <a:defRPr sz="2400"/>
            </a:lvl5pPr>
            <a:lvl6pPr indent="-228600" lvl="5" marL="2743200" algn="l">
              <a:lnSpc>
                <a:spcPct val="100000"/>
              </a:lnSpc>
              <a:spcBef>
                <a:spcPts val="600"/>
              </a:spcBef>
              <a:spcAft>
                <a:spcPts val="0"/>
              </a:spcAft>
              <a:buClr>
                <a:srgbClr val="000000"/>
              </a:buClr>
              <a:buSzPts val="1800"/>
              <a:buNone/>
              <a:defRPr/>
            </a:lvl6pPr>
            <a:lvl7pPr indent="-228600" lvl="6" marL="3200400" algn="l">
              <a:lnSpc>
                <a:spcPct val="100000"/>
              </a:lnSpc>
              <a:spcBef>
                <a:spcPts val="600"/>
              </a:spcBef>
              <a:spcAft>
                <a:spcPts val="0"/>
              </a:spcAft>
              <a:buClr>
                <a:srgbClr val="000000"/>
              </a:buClr>
              <a:buSzPts val="1800"/>
              <a:buNone/>
              <a:defRPr/>
            </a:lvl7pPr>
            <a:lvl8pPr indent="-228600" lvl="7" marL="3657600" algn="l">
              <a:lnSpc>
                <a:spcPct val="100000"/>
              </a:lnSpc>
              <a:spcBef>
                <a:spcPts val="600"/>
              </a:spcBef>
              <a:spcAft>
                <a:spcPts val="0"/>
              </a:spcAft>
              <a:buClr>
                <a:srgbClr val="000000"/>
              </a:buClr>
              <a:buSzPts val="1800"/>
              <a:buNone/>
              <a:defRPr/>
            </a:lvl8pPr>
            <a:lvl9pPr indent="-228600" lvl="8" marL="4114800" algn="l">
              <a:lnSpc>
                <a:spcPct val="100000"/>
              </a:lnSpc>
              <a:spcBef>
                <a:spcPts val="600"/>
              </a:spcBef>
              <a:spcAft>
                <a:spcPts val="0"/>
              </a:spcAft>
              <a:buClr>
                <a:srgbClr val="000000"/>
              </a:buClr>
              <a:buSzPts val="1800"/>
              <a:buNone/>
              <a:defRPr/>
            </a:lvl9pPr>
          </a:lstStyle>
          <a:p/>
        </p:txBody>
      </p:sp>
      <p:sp>
        <p:nvSpPr>
          <p:cNvPr id="40" name="Google Shape;40;p34"/>
          <p:cNvSpPr txBox="1"/>
          <p:nvPr>
            <p:ph idx="2" type="body"/>
          </p:nvPr>
        </p:nvSpPr>
        <p:spPr>
          <a:xfrm>
            <a:off x="4645025" y="1535112"/>
            <a:ext cx="4041775" cy="639766"/>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600"/>
              </a:spcBef>
              <a:spcAft>
                <a:spcPts val="0"/>
              </a:spcAft>
              <a:buClr>
                <a:srgbClr val="000000"/>
              </a:buClr>
              <a:buSzPts val="1800"/>
              <a:buNone/>
              <a:defRPr/>
            </a:lvl1pPr>
            <a:lvl2pPr indent="-342900" lvl="1" marL="914400" algn="l">
              <a:lnSpc>
                <a:spcPct val="100000"/>
              </a:lnSpc>
              <a:spcBef>
                <a:spcPts val="600"/>
              </a:spcBef>
              <a:spcAft>
                <a:spcPts val="0"/>
              </a:spcAft>
              <a:buClr>
                <a:srgbClr val="000000"/>
              </a:buClr>
              <a:buSzPts val="1800"/>
              <a:buChar char="–"/>
              <a:defRPr/>
            </a:lvl2pPr>
            <a:lvl3pPr indent="-342900" lvl="2" marL="1371600" algn="l">
              <a:lnSpc>
                <a:spcPct val="100000"/>
              </a:lnSpc>
              <a:spcBef>
                <a:spcPts val="600"/>
              </a:spcBef>
              <a:spcAft>
                <a:spcPts val="0"/>
              </a:spcAft>
              <a:buClr>
                <a:srgbClr val="000000"/>
              </a:buClr>
              <a:buSzPts val="1800"/>
              <a:buChar char="•"/>
              <a:defRPr/>
            </a:lvl3pPr>
            <a:lvl4pPr indent="-342900" lvl="3" marL="1828800" algn="l">
              <a:lnSpc>
                <a:spcPct val="100000"/>
              </a:lnSpc>
              <a:spcBef>
                <a:spcPts val="600"/>
              </a:spcBef>
              <a:spcAft>
                <a:spcPts val="0"/>
              </a:spcAft>
              <a:buClr>
                <a:srgbClr val="000000"/>
              </a:buClr>
              <a:buSzPts val="1800"/>
              <a:buChar char="–"/>
              <a:defRPr/>
            </a:lvl4pPr>
            <a:lvl5pPr indent="-228600" lvl="4" marL="2286000" algn="l">
              <a:lnSpc>
                <a:spcPct val="100000"/>
              </a:lnSpc>
              <a:spcBef>
                <a:spcPts val="600"/>
              </a:spcBef>
              <a:spcAft>
                <a:spcPts val="0"/>
              </a:spcAft>
              <a:buClr>
                <a:srgbClr val="000000"/>
              </a:buClr>
              <a:buSzPts val="1800"/>
              <a:buNone/>
              <a:defRPr/>
            </a:lvl5pPr>
            <a:lvl6pPr indent="-228600" lvl="5" marL="2743200" algn="l">
              <a:lnSpc>
                <a:spcPct val="100000"/>
              </a:lnSpc>
              <a:spcBef>
                <a:spcPts val="600"/>
              </a:spcBef>
              <a:spcAft>
                <a:spcPts val="0"/>
              </a:spcAft>
              <a:buClr>
                <a:srgbClr val="000000"/>
              </a:buClr>
              <a:buSzPts val="1800"/>
              <a:buNone/>
              <a:defRPr/>
            </a:lvl6pPr>
            <a:lvl7pPr indent="-228600" lvl="6" marL="3200400" algn="l">
              <a:lnSpc>
                <a:spcPct val="100000"/>
              </a:lnSpc>
              <a:spcBef>
                <a:spcPts val="600"/>
              </a:spcBef>
              <a:spcAft>
                <a:spcPts val="0"/>
              </a:spcAft>
              <a:buClr>
                <a:srgbClr val="000000"/>
              </a:buClr>
              <a:buSzPts val="1800"/>
              <a:buNone/>
              <a:defRPr/>
            </a:lvl7pPr>
            <a:lvl8pPr indent="-228600" lvl="7" marL="3657600" algn="l">
              <a:lnSpc>
                <a:spcPct val="100000"/>
              </a:lnSpc>
              <a:spcBef>
                <a:spcPts val="600"/>
              </a:spcBef>
              <a:spcAft>
                <a:spcPts val="0"/>
              </a:spcAft>
              <a:buClr>
                <a:srgbClr val="000000"/>
              </a:buClr>
              <a:buSzPts val="1800"/>
              <a:buNone/>
              <a:defRPr/>
            </a:lvl8pPr>
            <a:lvl9pPr indent="-228600" lvl="8" marL="4114800" algn="l">
              <a:lnSpc>
                <a:spcPct val="100000"/>
              </a:lnSpc>
              <a:spcBef>
                <a:spcPts val="600"/>
              </a:spcBef>
              <a:spcAft>
                <a:spcPts val="0"/>
              </a:spcAft>
              <a:buClr>
                <a:srgbClr val="000000"/>
              </a:buClr>
              <a:buSzPts val="1800"/>
              <a:buNone/>
              <a:defRPr/>
            </a:lvl9pPr>
          </a:lstStyle>
          <a:p/>
        </p:txBody>
      </p:sp>
      <p:sp>
        <p:nvSpPr>
          <p:cNvPr id="41" name="Google Shape;41;p34"/>
          <p:cNvSpPr txBox="1"/>
          <p:nvPr>
            <p:ph idx="12" type="sldNum"/>
          </p:nvPr>
        </p:nvSpPr>
        <p:spPr>
          <a:xfrm>
            <a:off x="8156297" y="6248400"/>
            <a:ext cx="301904" cy="288820"/>
          </a:xfrm>
          <a:prstGeom prst="rect">
            <a:avLst/>
          </a:prstGeom>
          <a:noFill/>
          <a:ln>
            <a:noFill/>
          </a:ln>
        </p:spPr>
        <p:txBody>
          <a:bodyPr anchorCtr="0" anchor="t" bIns="45700" lIns="45700" spcFirstLastPara="1" rIns="45700" wrap="square" tIns="45700">
            <a:spAutoFit/>
          </a:bodyPr>
          <a:lstStyle>
            <a:lvl1pPr indent="0" lvl="0"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1pPr>
            <a:lvl2pPr indent="0" lvl="1"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2pPr>
            <a:lvl3pPr indent="0" lvl="2"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3pPr>
            <a:lvl4pPr indent="0" lvl="3"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4pPr>
            <a:lvl5pPr indent="0" lvl="4"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5pPr>
            <a:lvl6pPr indent="0" lvl="5"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6pPr>
            <a:lvl7pPr indent="0" lvl="6"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7pPr>
            <a:lvl8pPr indent="0" lvl="7"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8pPr>
            <a:lvl9pPr indent="0" lvl="8"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spTree>
      <p:nvGrpSpPr>
        <p:cNvPr id="42" name="Shape 42"/>
        <p:cNvGrpSpPr/>
        <p:nvPr/>
      </p:nvGrpSpPr>
      <p:grpSpPr>
        <a:xfrm>
          <a:off x="0" y="0"/>
          <a:ext cx="0" cy="0"/>
          <a:chOff x="0" y="0"/>
          <a:chExt cx="0" cy="0"/>
        </a:xfrm>
      </p:grpSpPr>
      <p:pic>
        <p:nvPicPr>
          <p:cNvPr descr="Picture 8" id="43" name="Google Shape;43;p35"/>
          <p:cNvPicPr preferRelativeResize="0"/>
          <p:nvPr/>
        </p:nvPicPr>
        <p:blipFill rotWithShape="1">
          <a:blip r:embed="rId2">
            <a:alphaModFix/>
          </a:blip>
          <a:srcRect b="0" l="0" r="0" t="0"/>
          <a:stretch/>
        </p:blipFill>
        <p:spPr>
          <a:xfrm>
            <a:off x="76200" y="152400"/>
            <a:ext cx="1425575" cy="1112838"/>
          </a:xfrm>
          <a:prstGeom prst="rect">
            <a:avLst/>
          </a:prstGeom>
          <a:noFill/>
          <a:ln>
            <a:noFill/>
          </a:ln>
        </p:spPr>
      </p:pic>
      <p:sp>
        <p:nvSpPr>
          <p:cNvPr id="44" name="Google Shape;44;p35"/>
          <p:cNvSpPr txBox="1"/>
          <p:nvPr>
            <p:ph type="title"/>
          </p:nvPr>
        </p:nvSpPr>
        <p:spPr>
          <a:xfrm>
            <a:off x="1371600" y="457200"/>
            <a:ext cx="7467600" cy="1143000"/>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p:txBody>
      </p:sp>
      <p:sp>
        <p:nvSpPr>
          <p:cNvPr id="45" name="Google Shape;45;p35"/>
          <p:cNvSpPr txBox="1"/>
          <p:nvPr>
            <p:ph idx="12" type="sldNum"/>
          </p:nvPr>
        </p:nvSpPr>
        <p:spPr>
          <a:xfrm>
            <a:off x="8156297" y="6248400"/>
            <a:ext cx="301904" cy="288820"/>
          </a:xfrm>
          <a:prstGeom prst="rect">
            <a:avLst/>
          </a:prstGeom>
          <a:noFill/>
          <a:ln>
            <a:noFill/>
          </a:ln>
        </p:spPr>
        <p:txBody>
          <a:bodyPr anchorCtr="0" anchor="t" bIns="45700" lIns="45700" spcFirstLastPara="1" rIns="45700" wrap="square" tIns="45700">
            <a:spAutoFit/>
          </a:bodyPr>
          <a:lstStyle>
            <a:lvl1pPr indent="0" lvl="0"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1pPr>
            <a:lvl2pPr indent="0" lvl="1"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2pPr>
            <a:lvl3pPr indent="0" lvl="2"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3pPr>
            <a:lvl4pPr indent="0" lvl="3"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4pPr>
            <a:lvl5pPr indent="0" lvl="4"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5pPr>
            <a:lvl6pPr indent="0" lvl="5"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6pPr>
            <a:lvl7pPr indent="0" lvl="6"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7pPr>
            <a:lvl8pPr indent="0" lvl="7"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8pPr>
            <a:lvl9pPr indent="0" lvl="8"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46" name="Shape 46"/>
        <p:cNvGrpSpPr/>
        <p:nvPr/>
      </p:nvGrpSpPr>
      <p:grpSpPr>
        <a:xfrm>
          <a:off x="0" y="0"/>
          <a:ext cx="0" cy="0"/>
          <a:chOff x="0" y="0"/>
          <a:chExt cx="0" cy="0"/>
        </a:xfrm>
      </p:grpSpPr>
      <p:pic>
        <p:nvPicPr>
          <p:cNvPr descr="Picture 8" id="47" name="Google Shape;47;p36"/>
          <p:cNvPicPr preferRelativeResize="0"/>
          <p:nvPr/>
        </p:nvPicPr>
        <p:blipFill rotWithShape="1">
          <a:blip r:embed="rId2">
            <a:alphaModFix/>
          </a:blip>
          <a:srcRect b="0" l="0" r="0" t="0"/>
          <a:stretch/>
        </p:blipFill>
        <p:spPr>
          <a:xfrm>
            <a:off x="76200" y="152400"/>
            <a:ext cx="1425575" cy="1112838"/>
          </a:xfrm>
          <a:prstGeom prst="rect">
            <a:avLst/>
          </a:prstGeom>
          <a:noFill/>
          <a:ln>
            <a:noFill/>
          </a:ln>
        </p:spPr>
      </p:pic>
      <p:sp>
        <p:nvSpPr>
          <p:cNvPr id="48" name="Google Shape;48;p36"/>
          <p:cNvSpPr txBox="1"/>
          <p:nvPr>
            <p:ph idx="12" type="sldNum"/>
          </p:nvPr>
        </p:nvSpPr>
        <p:spPr>
          <a:xfrm>
            <a:off x="8156297" y="6248400"/>
            <a:ext cx="301904" cy="288820"/>
          </a:xfrm>
          <a:prstGeom prst="rect">
            <a:avLst/>
          </a:prstGeom>
          <a:noFill/>
          <a:ln>
            <a:noFill/>
          </a:ln>
        </p:spPr>
        <p:txBody>
          <a:bodyPr anchorCtr="0" anchor="t" bIns="45700" lIns="45700" spcFirstLastPara="1" rIns="45700" wrap="square" tIns="45700">
            <a:spAutoFit/>
          </a:bodyPr>
          <a:lstStyle>
            <a:lvl1pPr indent="0" lvl="0"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1pPr>
            <a:lvl2pPr indent="0" lvl="1"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2pPr>
            <a:lvl3pPr indent="0" lvl="2"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3pPr>
            <a:lvl4pPr indent="0" lvl="3"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4pPr>
            <a:lvl5pPr indent="0" lvl="4"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5pPr>
            <a:lvl6pPr indent="0" lvl="5"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6pPr>
            <a:lvl7pPr indent="0" lvl="6"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7pPr>
            <a:lvl8pPr indent="0" lvl="7"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8pPr>
            <a:lvl9pPr indent="0" lvl="8" marL="0" algn="r">
              <a:lnSpc>
                <a:spcPct val="100000"/>
              </a:lnSpc>
              <a:spcBef>
                <a:spcPts val="0"/>
              </a:spcBef>
              <a:spcAft>
                <a:spcPts val="0"/>
              </a:spcAft>
              <a:buClr>
                <a:srgbClr val="000000"/>
              </a:buClr>
              <a:buSzPts val="1400"/>
              <a:buFont typeface="Arial"/>
              <a:buNone/>
              <a:defRPr sz="14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theme" Target="../theme/theme1.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14525"/>
            </a:gs>
            <a:gs pos="100000">
              <a:srgbClr val="279F55"/>
            </a:gs>
          </a:gsLst>
          <a:lin ang="5400000" scaled="0"/>
        </a:gradFill>
      </p:bgPr>
    </p:bg>
    <p:spTree>
      <p:nvGrpSpPr>
        <p:cNvPr id="5" name="Shape 5"/>
        <p:cNvGrpSpPr/>
        <p:nvPr/>
      </p:nvGrpSpPr>
      <p:grpSpPr>
        <a:xfrm>
          <a:off x="0" y="0"/>
          <a:ext cx="0" cy="0"/>
          <a:chOff x="0" y="0"/>
          <a:chExt cx="0" cy="0"/>
        </a:xfrm>
      </p:grpSpPr>
      <p:pic>
        <p:nvPicPr>
          <p:cNvPr descr="Picture 8" id="6" name="Google Shape;6;p27"/>
          <p:cNvPicPr preferRelativeResize="0"/>
          <p:nvPr/>
        </p:nvPicPr>
        <p:blipFill rotWithShape="1">
          <a:blip r:embed="rId1">
            <a:alphaModFix/>
          </a:blip>
          <a:srcRect b="0" l="0" r="0" t="0"/>
          <a:stretch/>
        </p:blipFill>
        <p:spPr>
          <a:xfrm>
            <a:off x="76200" y="152400"/>
            <a:ext cx="1425575" cy="1112838"/>
          </a:xfrm>
          <a:prstGeom prst="rect">
            <a:avLst/>
          </a:prstGeom>
          <a:noFill/>
          <a:ln>
            <a:noFill/>
          </a:ln>
        </p:spPr>
      </p:pic>
      <p:sp>
        <p:nvSpPr>
          <p:cNvPr id="7" name="Google Shape;7;p27"/>
          <p:cNvSpPr txBox="1"/>
          <p:nvPr>
            <p:ph type="title"/>
          </p:nvPr>
        </p:nvSpPr>
        <p:spPr>
          <a:xfrm>
            <a:off x="1371600" y="457200"/>
            <a:ext cx="7467600" cy="1143000"/>
          </a:xfrm>
          <a:prstGeom prst="rect">
            <a:avLst/>
          </a:prstGeom>
          <a:noFill/>
          <a:ln>
            <a:noFill/>
          </a:ln>
        </p:spPr>
        <p:txBody>
          <a:bodyPr anchorCtr="0" anchor="ctr" bIns="45700" lIns="45700" spcFirstLastPara="1" rIns="45700" wrap="square" tIns="45700">
            <a:normAutofit/>
          </a:bodyPr>
          <a:lstStyle>
            <a:lvl1pPr lvl="0" marR="0" rtl="0" algn="ctr">
              <a:lnSpc>
                <a:spcPct val="100000"/>
              </a:lnSpc>
              <a:spcBef>
                <a:spcPts val="0"/>
              </a:spcBef>
              <a:spcAft>
                <a:spcPts val="0"/>
              </a:spcAft>
              <a:buClr>
                <a:srgbClr val="FFFFFF"/>
              </a:buClr>
              <a:buSzPts val="4400"/>
              <a:buFont typeface="Arial"/>
              <a:buNone/>
              <a:defRPr b="1" i="0" sz="4400" u="none" cap="none" strike="noStrike">
                <a:solidFill>
                  <a:srgbClr val="FFFFFF"/>
                </a:solidFill>
                <a:latin typeface="Arial"/>
                <a:ea typeface="Arial"/>
                <a:cs typeface="Arial"/>
                <a:sym typeface="Arial"/>
              </a:defRPr>
            </a:lvl1pPr>
            <a:lvl2pPr lvl="1" marR="0" rtl="0" algn="ctr">
              <a:lnSpc>
                <a:spcPct val="100000"/>
              </a:lnSpc>
              <a:spcBef>
                <a:spcPts val="0"/>
              </a:spcBef>
              <a:spcAft>
                <a:spcPts val="0"/>
              </a:spcAft>
              <a:buClr>
                <a:srgbClr val="FFFFFF"/>
              </a:buClr>
              <a:buSzPts val="4400"/>
              <a:buFont typeface="Arial"/>
              <a:buNone/>
              <a:defRPr b="1" i="0" sz="4400" u="none" cap="none" strike="noStrike">
                <a:solidFill>
                  <a:srgbClr val="FFFFFF"/>
                </a:solidFill>
                <a:latin typeface="Arial"/>
                <a:ea typeface="Arial"/>
                <a:cs typeface="Arial"/>
                <a:sym typeface="Arial"/>
              </a:defRPr>
            </a:lvl2pPr>
            <a:lvl3pPr lvl="2" marR="0" rtl="0" algn="ctr">
              <a:lnSpc>
                <a:spcPct val="100000"/>
              </a:lnSpc>
              <a:spcBef>
                <a:spcPts val="0"/>
              </a:spcBef>
              <a:spcAft>
                <a:spcPts val="0"/>
              </a:spcAft>
              <a:buClr>
                <a:srgbClr val="FFFFFF"/>
              </a:buClr>
              <a:buSzPts val="4400"/>
              <a:buFont typeface="Arial"/>
              <a:buNone/>
              <a:defRPr b="1" i="0" sz="4400" u="none" cap="none" strike="noStrike">
                <a:solidFill>
                  <a:srgbClr val="FFFFFF"/>
                </a:solidFill>
                <a:latin typeface="Arial"/>
                <a:ea typeface="Arial"/>
                <a:cs typeface="Arial"/>
                <a:sym typeface="Arial"/>
              </a:defRPr>
            </a:lvl3pPr>
            <a:lvl4pPr lvl="3" marR="0" rtl="0" algn="ctr">
              <a:lnSpc>
                <a:spcPct val="100000"/>
              </a:lnSpc>
              <a:spcBef>
                <a:spcPts val="0"/>
              </a:spcBef>
              <a:spcAft>
                <a:spcPts val="0"/>
              </a:spcAft>
              <a:buClr>
                <a:srgbClr val="FFFFFF"/>
              </a:buClr>
              <a:buSzPts val="4400"/>
              <a:buFont typeface="Arial"/>
              <a:buNone/>
              <a:defRPr b="1" i="0" sz="4400" u="none" cap="none" strike="noStrike">
                <a:solidFill>
                  <a:srgbClr val="FFFFFF"/>
                </a:solidFill>
                <a:latin typeface="Arial"/>
                <a:ea typeface="Arial"/>
                <a:cs typeface="Arial"/>
                <a:sym typeface="Arial"/>
              </a:defRPr>
            </a:lvl4pPr>
            <a:lvl5pPr lvl="4" marR="0" rtl="0" algn="ctr">
              <a:lnSpc>
                <a:spcPct val="100000"/>
              </a:lnSpc>
              <a:spcBef>
                <a:spcPts val="0"/>
              </a:spcBef>
              <a:spcAft>
                <a:spcPts val="0"/>
              </a:spcAft>
              <a:buClr>
                <a:srgbClr val="FFFFFF"/>
              </a:buClr>
              <a:buSzPts val="4400"/>
              <a:buFont typeface="Arial"/>
              <a:buNone/>
              <a:defRPr b="1" i="0" sz="4400" u="none" cap="none" strike="noStrike">
                <a:solidFill>
                  <a:srgbClr val="FFFFFF"/>
                </a:solidFill>
                <a:latin typeface="Arial"/>
                <a:ea typeface="Arial"/>
                <a:cs typeface="Arial"/>
                <a:sym typeface="Arial"/>
              </a:defRPr>
            </a:lvl5pPr>
            <a:lvl6pPr lvl="5" marR="0" rtl="0" algn="ctr">
              <a:lnSpc>
                <a:spcPct val="100000"/>
              </a:lnSpc>
              <a:spcBef>
                <a:spcPts val="0"/>
              </a:spcBef>
              <a:spcAft>
                <a:spcPts val="0"/>
              </a:spcAft>
              <a:buClr>
                <a:srgbClr val="FFFFFF"/>
              </a:buClr>
              <a:buSzPts val="4400"/>
              <a:buFont typeface="Arial"/>
              <a:buNone/>
              <a:defRPr b="1" i="0" sz="4400" u="none" cap="none" strike="noStrike">
                <a:solidFill>
                  <a:srgbClr val="FFFFFF"/>
                </a:solidFill>
                <a:latin typeface="Arial"/>
                <a:ea typeface="Arial"/>
                <a:cs typeface="Arial"/>
                <a:sym typeface="Arial"/>
              </a:defRPr>
            </a:lvl6pPr>
            <a:lvl7pPr lvl="6" marR="0" rtl="0" algn="ctr">
              <a:lnSpc>
                <a:spcPct val="100000"/>
              </a:lnSpc>
              <a:spcBef>
                <a:spcPts val="0"/>
              </a:spcBef>
              <a:spcAft>
                <a:spcPts val="0"/>
              </a:spcAft>
              <a:buClr>
                <a:srgbClr val="FFFFFF"/>
              </a:buClr>
              <a:buSzPts val="4400"/>
              <a:buFont typeface="Arial"/>
              <a:buNone/>
              <a:defRPr b="1" i="0" sz="4400" u="none" cap="none" strike="noStrike">
                <a:solidFill>
                  <a:srgbClr val="FFFFFF"/>
                </a:solidFill>
                <a:latin typeface="Arial"/>
                <a:ea typeface="Arial"/>
                <a:cs typeface="Arial"/>
                <a:sym typeface="Arial"/>
              </a:defRPr>
            </a:lvl7pPr>
            <a:lvl8pPr lvl="7" marR="0" rtl="0" algn="ctr">
              <a:lnSpc>
                <a:spcPct val="100000"/>
              </a:lnSpc>
              <a:spcBef>
                <a:spcPts val="0"/>
              </a:spcBef>
              <a:spcAft>
                <a:spcPts val="0"/>
              </a:spcAft>
              <a:buClr>
                <a:srgbClr val="FFFFFF"/>
              </a:buClr>
              <a:buSzPts val="4400"/>
              <a:buFont typeface="Arial"/>
              <a:buNone/>
              <a:defRPr b="1" i="0" sz="4400" u="none" cap="none" strike="noStrike">
                <a:solidFill>
                  <a:srgbClr val="FFFFFF"/>
                </a:solidFill>
                <a:latin typeface="Arial"/>
                <a:ea typeface="Arial"/>
                <a:cs typeface="Arial"/>
                <a:sym typeface="Arial"/>
              </a:defRPr>
            </a:lvl8pPr>
            <a:lvl9pPr lvl="8" marR="0" rtl="0" algn="ctr">
              <a:lnSpc>
                <a:spcPct val="100000"/>
              </a:lnSpc>
              <a:spcBef>
                <a:spcPts val="0"/>
              </a:spcBef>
              <a:spcAft>
                <a:spcPts val="0"/>
              </a:spcAft>
              <a:buClr>
                <a:srgbClr val="FFFFFF"/>
              </a:buClr>
              <a:buSzPts val="4400"/>
              <a:buFont typeface="Arial"/>
              <a:buNone/>
              <a:defRPr b="1" i="0" sz="4400" u="none" cap="none" strike="noStrike">
                <a:solidFill>
                  <a:srgbClr val="FFFFFF"/>
                </a:solidFill>
                <a:latin typeface="Arial"/>
                <a:ea typeface="Arial"/>
                <a:cs typeface="Arial"/>
                <a:sym typeface="Arial"/>
              </a:defRPr>
            </a:lvl9pPr>
          </a:lstStyle>
          <a:p/>
        </p:txBody>
      </p:sp>
      <p:sp>
        <p:nvSpPr>
          <p:cNvPr id="8" name="Google Shape;8;p27"/>
          <p:cNvSpPr txBox="1"/>
          <p:nvPr>
            <p:ph idx="1" type="body"/>
          </p:nvPr>
        </p:nvSpPr>
        <p:spPr>
          <a:xfrm>
            <a:off x="685800" y="1981200"/>
            <a:ext cx="7772400" cy="4114800"/>
          </a:xfrm>
          <a:prstGeom prst="rect">
            <a:avLst/>
          </a:prstGeom>
          <a:noFill/>
          <a:ln>
            <a:noFill/>
          </a:ln>
        </p:spPr>
        <p:txBody>
          <a:bodyPr anchorCtr="0" anchor="t" bIns="45700" lIns="45700" spcFirstLastPara="1" rIns="45700" wrap="square" tIns="45700">
            <a:normAutofit/>
          </a:bodyPr>
          <a:lstStyle>
            <a:lvl1pPr indent="-228600" lvl="0" marL="457200" marR="0" rtl="0" algn="l">
              <a:lnSpc>
                <a:spcPct val="100000"/>
              </a:lnSpc>
              <a:spcBef>
                <a:spcPts val="600"/>
              </a:spcBef>
              <a:spcAft>
                <a:spcPts val="0"/>
              </a:spcAft>
              <a:buClr>
                <a:srgbClr val="000000"/>
              </a:buClr>
              <a:buSzPts val="2800"/>
              <a:buFont typeface="Arial"/>
              <a:buNone/>
              <a:defRPr b="1" i="0" sz="2800" u="none" cap="none" strike="noStrike">
                <a:solidFill>
                  <a:srgbClr val="000000"/>
                </a:solidFill>
                <a:latin typeface="Arial"/>
                <a:ea typeface="Arial"/>
                <a:cs typeface="Arial"/>
                <a:sym typeface="Arial"/>
              </a:defRPr>
            </a:lvl1pPr>
            <a:lvl2pPr indent="-406400" lvl="1" marL="914400" marR="0" rtl="0" algn="l">
              <a:lnSpc>
                <a:spcPct val="100000"/>
              </a:lnSpc>
              <a:spcBef>
                <a:spcPts val="600"/>
              </a:spcBef>
              <a:spcAft>
                <a:spcPts val="0"/>
              </a:spcAft>
              <a:buClr>
                <a:srgbClr val="000000"/>
              </a:buClr>
              <a:buSzPts val="2800"/>
              <a:buFont typeface="Arial"/>
              <a:buChar char="–"/>
              <a:defRPr b="1" i="0" sz="2800" u="none" cap="none" strike="noStrike">
                <a:solidFill>
                  <a:srgbClr val="000000"/>
                </a:solidFill>
                <a:latin typeface="Arial"/>
                <a:ea typeface="Arial"/>
                <a:cs typeface="Arial"/>
                <a:sym typeface="Arial"/>
              </a:defRPr>
            </a:lvl2pPr>
            <a:lvl3pPr indent="-406400" lvl="2" marL="1371600" marR="0" rtl="0" algn="l">
              <a:lnSpc>
                <a:spcPct val="100000"/>
              </a:lnSpc>
              <a:spcBef>
                <a:spcPts val="600"/>
              </a:spcBef>
              <a:spcAft>
                <a:spcPts val="0"/>
              </a:spcAft>
              <a:buClr>
                <a:srgbClr val="000000"/>
              </a:buClr>
              <a:buSzPts val="2800"/>
              <a:buFont typeface="Arial"/>
              <a:buChar char="•"/>
              <a:defRPr b="1" i="0" sz="2800" u="none" cap="none" strike="noStrike">
                <a:solidFill>
                  <a:srgbClr val="000000"/>
                </a:solidFill>
                <a:latin typeface="Arial"/>
                <a:ea typeface="Arial"/>
                <a:cs typeface="Arial"/>
                <a:sym typeface="Arial"/>
              </a:defRPr>
            </a:lvl3pPr>
            <a:lvl4pPr indent="-406400" lvl="3" marL="1828800" marR="0" rtl="0" algn="l">
              <a:lnSpc>
                <a:spcPct val="100000"/>
              </a:lnSpc>
              <a:spcBef>
                <a:spcPts val="600"/>
              </a:spcBef>
              <a:spcAft>
                <a:spcPts val="0"/>
              </a:spcAft>
              <a:buClr>
                <a:srgbClr val="000000"/>
              </a:buClr>
              <a:buSzPts val="2800"/>
              <a:buFont typeface="Arial"/>
              <a:buChar char="–"/>
              <a:defRPr b="1" i="0" sz="2800" u="none" cap="none" strike="noStrike">
                <a:solidFill>
                  <a:srgbClr val="000000"/>
                </a:solidFill>
                <a:latin typeface="Arial"/>
                <a:ea typeface="Arial"/>
                <a:cs typeface="Arial"/>
                <a:sym typeface="Arial"/>
              </a:defRPr>
            </a:lvl4pPr>
            <a:lvl5pPr indent="-228600" lvl="4" marL="2286000" marR="0" rtl="0" algn="l">
              <a:lnSpc>
                <a:spcPct val="100000"/>
              </a:lnSpc>
              <a:spcBef>
                <a:spcPts val="600"/>
              </a:spcBef>
              <a:spcAft>
                <a:spcPts val="0"/>
              </a:spcAft>
              <a:buClr>
                <a:srgbClr val="000000"/>
              </a:buClr>
              <a:buSzPts val="2800"/>
              <a:buFont typeface="Arial"/>
              <a:buNone/>
              <a:defRPr b="1" i="0" sz="2800" u="none" cap="none" strike="noStrike">
                <a:solidFill>
                  <a:srgbClr val="000000"/>
                </a:solidFill>
                <a:latin typeface="Arial"/>
                <a:ea typeface="Arial"/>
                <a:cs typeface="Arial"/>
                <a:sym typeface="Arial"/>
              </a:defRPr>
            </a:lvl5pPr>
            <a:lvl6pPr indent="-228600" lvl="5" marL="2743200" marR="0" rtl="0" algn="l">
              <a:lnSpc>
                <a:spcPct val="100000"/>
              </a:lnSpc>
              <a:spcBef>
                <a:spcPts val="600"/>
              </a:spcBef>
              <a:spcAft>
                <a:spcPts val="0"/>
              </a:spcAft>
              <a:buClr>
                <a:srgbClr val="000000"/>
              </a:buClr>
              <a:buSzPts val="2800"/>
              <a:buFont typeface="Arial"/>
              <a:buNone/>
              <a:defRPr b="1"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600"/>
              </a:spcBef>
              <a:spcAft>
                <a:spcPts val="0"/>
              </a:spcAft>
              <a:buClr>
                <a:srgbClr val="000000"/>
              </a:buClr>
              <a:buSzPts val="2800"/>
              <a:buFont typeface="Arial"/>
              <a:buNone/>
              <a:defRPr b="1"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600"/>
              </a:spcBef>
              <a:spcAft>
                <a:spcPts val="0"/>
              </a:spcAft>
              <a:buClr>
                <a:srgbClr val="000000"/>
              </a:buClr>
              <a:buSzPts val="2800"/>
              <a:buFont typeface="Arial"/>
              <a:buNone/>
              <a:defRPr b="1"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600"/>
              </a:spcBef>
              <a:spcAft>
                <a:spcPts val="0"/>
              </a:spcAft>
              <a:buClr>
                <a:srgbClr val="000000"/>
              </a:buClr>
              <a:buSzPts val="2800"/>
              <a:buFont typeface="Arial"/>
              <a:buNone/>
              <a:defRPr b="1" i="0" sz="2800" u="none" cap="none" strike="noStrike">
                <a:solidFill>
                  <a:srgbClr val="000000"/>
                </a:solidFill>
                <a:latin typeface="Arial"/>
                <a:ea typeface="Arial"/>
                <a:cs typeface="Arial"/>
                <a:sym typeface="Arial"/>
              </a:defRPr>
            </a:lvl9pPr>
          </a:lstStyle>
          <a:p/>
        </p:txBody>
      </p:sp>
      <p:sp>
        <p:nvSpPr>
          <p:cNvPr id="9" name="Google Shape;9;p27"/>
          <p:cNvSpPr txBox="1"/>
          <p:nvPr>
            <p:ph idx="12" type="sldNum"/>
          </p:nvPr>
        </p:nvSpPr>
        <p:spPr>
          <a:xfrm>
            <a:off x="8156297" y="6248400"/>
            <a:ext cx="301904" cy="288820"/>
          </a:xfrm>
          <a:prstGeom prst="rect">
            <a:avLst/>
          </a:prstGeom>
          <a:noFill/>
          <a:ln>
            <a:noFill/>
          </a:ln>
        </p:spPr>
        <p:txBody>
          <a:bodyPr anchorCtr="0" anchor="t" bIns="45700" lIns="45700" spcFirstLastPara="1" rIns="45700" wrap="square" tIns="45700">
            <a:sp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2.jpg"/><Relationship Id="rId4" Type="http://schemas.openxmlformats.org/officeDocument/2006/relationships/image" Target="../media/image3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www.flourishcharity.org/our-approach" TargetMode="External"/><Relationship Id="rId4" Type="http://schemas.openxmlformats.org/officeDocument/2006/relationships/image" Target="../media/image7.jpg"/><Relationship Id="rId5" Type="http://schemas.openxmlformats.org/officeDocument/2006/relationships/image" Target="../media/image20.jpg"/><Relationship Id="rId6"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jpg"/><Relationship Id="rId4" Type="http://schemas.openxmlformats.org/officeDocument/2006/relationships/image" Target="../media/image14.jpg"/><Relationship Id="rId5"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transitionblackisle.us5.list-manage.com/track/click?u=a7dc96cf4e58eb20f945eca3a&amp;id=f67ce7fb95&amp;e=fd1a2b8268" TargetMode="Externa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www.transitionblackisle.org/userfiles/file/Community%20gardens/Culbokie%20garden.html?07-10-2022-110732" TargetMode="External"/><Relationship Id="rId4" Type="http://schemas.openxmlformats.org/officeDocument/2006/relationships/hyperlink" Target="https://www.transitionblackisle.org/forum/forums/forum-view.asp?fid=44" TargetMode="External"/><Relationship Id="rId5" Type="http://schemas.openxmlformats.org/officeDocument/2006/relationships/hyperlink" Target="https://transitionblackisle.org/forum/forums/printer-friendly.asp?tid=10" TargetMode="External"/><Relationship Id="rId6" Type="http://schemas.openxmlformats.org/officeDocument/2006/relationships/image" Target="../media/image2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
          <p:cNvSpPr txBox="1"/>
          <p:nvPr>
            <p:ph idx="1" type="body"/>
          </p:nvPr>
        </p:nvSpPr>
        <p:spPr>
          <a:xfrm>
            <a:off x="924425" y="496025"/>
            <a:ext cx="8342400" cy="1052400"/>
          </a:xfrm>
          <a:prstGeom prst="rect">
            <a:avLst/>
          </a:prstGeom>
          <a:noFill/>
          <a:ln>
            <a:noFill/>
          </a:ln>
        </p:spPr>
        <p:txBody>
          <a:bodyPr anchorCtr="0" anchor="t" bIns="45700" lIns="45700" spcFirstLastPara="1" rIns="45700" wrap="square" tIns="45700">
            <a:normAutofit fontScale="92500"/>
          </a:bodyPr>
          <a:lstStyle/>
          <a:p>
            <a:pPr indent="-457200" lvl="0" marL="457200" rtl="0" algn="ctr">
              <a:lnSpc>
                <a:spcPct val="90000"/>
              </a:lnSpc>
              <a:spcBef>
                <a:spcPts val="0"/>
              </a:spcBef>
              <a:spcAft>
                <a:spcPts val="0"/>
              </a:spcAft>
              <a:buClr>
                <a:srgbClr val="FFFFFF"/>
              </a:buClr>
              <a:buSzPct val="100000"/>
              <a:buFont typeface="Arial"/>
              <a:buNone/>
            </a:pPr>
            <a:r>
              <a:rPr lang="en-US">
                <a:solidFill>
                  <a:srgbClr val="FFFFFF"/>
                </a:solidFill>
              </a:rPr>
              <a:t>Transition Black Isle  AGM October  2024</a:t>
            </a:r>
            <a:r>
              <a:rPr lang="en-US" sz="3200"/>
              <a:t> </a:t>
            </a:r>
            <a:endParaRPr/>
          </a:p>
          <a:p>
            <a:pPr indent="0" lvl="0" marL="0" rtl="0" algn="ctr">
              <a:lnSpc>
                <a:spcPct val="90000"/>
              </a:lnSpc>
              <a:spcBef>
                <a:spcPts val="600"/>
              </a:spcBef>
              <a:spcAft>
                <a:spcPts val="0"/>
              </a:spcAft>
              <a:buClr>
                <a:srgbClr val="FFFFFF"/>
              </a:buClr>
              <a:buSzPct val="100000"/>
              <a:buFont typeface="Arial"/>
              <a:buNone/>
            </a:pPr>
            <a:r>
              <a:rPr lang="en-US">
                <a:solidFill>
                  <a:srgbClr val="FFFFFF"/>
                </a:solidFill>
              </a:rPr>
              <a:t>Convenor’s Report; Anne Thomas and Rose Grant</a:t>
            </a:r>
            <a:endParaRPr/>
          </a:p>
        </p:txBody>
      </p:sp>
      <p:pic>
        <p:nvPicPr>
          <p:cNvPr descr="TransitionHandbook-768x768_DxO.jpg" id="146" name="Google Shape;146;p1"/>
          <p:cNvPicPr preferRelativeResize="0"/>
          <p:nvPr/>
        </p:nvPicPr>
        <p:blipFill rotWithShape="1">
          <a:blip r:embed="rId3">
            <a:alphaModFix/>
          </a:blip>
          <a:srcRect b="0" l="0" r="0" t="0"/>
          <a:stretch/>
        </p:blipFill>
        <p:spPr>
          <a:xfrm>
            <a:off x="0" y="2012156"/>
            <a:ext cx="9144001" cy="2833688"/>
          </a:xfrm>
          <a:prstGeom prst="rect">
            <a:avLst/>
          </a:prstGeom>
          <a:noFill/>
          <a:ln>
            <a:noFill/>
          </a:ln>
        </p:spPr>
      </p:pic>
      <p:sp>
        <p:nvSpPr>
          <p:cNvPr id="147" name="Google Shape;147;p1"/>
          <p:cNvSpPr txBox="1"/>
          <p:nvPr/>
        </p:nvSpPr>
        <p:spPr>
          <a:xfrm>
            <a:off x="114917" y="4948808"/>
            <a:ext cx="8913869" cy="1872165"/>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400"/>
              <a:buFont typeface="Helvetica Neue"/>
              <a:buNone/>
            </a:pPr>
            <a:r>
              <a:t/>
            </a:r>
            <a:endParaRPr b="0" i="0" sz="24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The Transition Movement invites us to reimagine and bring to life </a:t>
            </a:r>
            <a:endParaRPr/>
          </a:p>
          <a:p>
            <a:pPr indent="0" lvl="0" marL="0" marR="0" rtl="0" algn="ctr">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a new story about how we live as members of the Earth family.</a:t>
            </a:r>
            <a:endParaRPr/>
          </a:p>
          <a:p>
            <a:pPr indent="0" lvl="0" marL="0" marR="0" rtl="0" algn="ctr">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Using less - respecting more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2"/>
          <p:cNvSpPr txBox="1"/>
          <p:nvPr>
            <p:ph type="title"/>
          </p:nvPr>
        </p:nvSpPr>
        <p:spPr>
          <a:xfrm>
            <a:off x="725759" y="58090"/>
            <a:ext cx="8073482" cy="1143001"/>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3696"/>
              <a:buFont typeface="Arial"/>
              <a:buNone/>
            </a:pPr>
            <a:r>
              <a:rPr lang="en-US" sz="3696"/>
              <a:t>Avoch to Munlochy</a:t>
            </a:r>
            <a:endParaRPr/>
          </a:p>
          <a:p>
            <a:pPr indent="0" lvl="0" marL="0" rtl="0" algn="ctr">
              <a:lnSpc>
                <a:spcPct val="100000"/>
              </a:lnSpc>
              <a:spcBef>
                <a:spcPts val="0"/>
              </a:spcBef>
              <a:spcAft>
                <a:spcPts val="0"/>
              </a:spcAft>
              <a:buClr>
                <a:srgbClr val="FFFFFF"/>
              </a:buClr>
              <a:buSzPts val="3696"/>
              <a:buFont typeface="Arial"/>
              <a:buNone/>
            </a:pPr>
            <a:r>
              <a:rPr lang="en-US" sz="3696"/>
              <a:t>Multipurpose Path</a:t>
            </a:r>
            <a:endParaRPr/>
          </a:p>
        </p:txBody>
      </p:sp>
      <p:sp>
        <p:nvSpPr>
          <p:cNvPr id="213" name="Google Shape;213;p12"/>
          <p:cNvSpPr txBox="1"/>
          <p:nvPr>
            <p:ph idx="1" type="body"/>
          </p:nvPr>
        </p:nvSpPr>
        <p:spPr>
          <a:xfrm>
            <a:off x="685800" y="4215131"/>
            <a:ext cx="8153400" cy="2642869"/>
          </a:xfrm>
          <a:prstGeom prst="rect">
            <a:avLst/>
          </a:prstGeom>
          <a:noFill/>
          <a:ln>
            <a:noFill/>
          </a:ln>
        </p:spPr>
        <p:txBody>
          <a:bodyPr anchorCtr="0" anchor="t" bIns="45700" lIns="45700" spcFirstLastPara="1" rIns="45700" wrap="square" tIns="45700">
            <a:normAutofit/>
          </a:bodyPr>
          <a:lstStyle/>
          <a:p>
            <a:pPr indent="-425194" lvl="0" marL="425194" rtl="0" algn="l">
              <a:lnSpc>
                <a:spcPct val="100000"/>
              </a:lnSpc>
              <a:spcBef>
                <a:spcPts val="0"/>
              </a:spcBef>
              <a:spcAft>
                <a:spcPts val="0"/>
              </a:spcAft>
              <a:buClr>
                <a:srgbClr val="FFFFFF"/>
              </a:buClr>
              <a:buSzPts val="2604"/>
              <a:buFont typeface="Arial"/>
              <a:buChar char="•"/>
            </a:pPr>
            <a:r>
              <a:rPr lang="en-US" sz="2604">
                <a:solidFill>
                  <a:srgbClr val="FFFFFF"/>
                </a:solidFill>
              </a:rPr>
              <a:t>A design was produced, with some </a:t>
            </a:r>
            <a:r>
              <a:rPr lang="en-US" sz="2604">
                <a:solidFill>
                  <a:srgbClr val="FFFFFF"/>
                </a:solidFill>
              </a:rPr>
              <a:t>work to do to complete stage 2. </a:t>
            </a:r>
            <a:endParaRPr/>
          </a:p>
          <a:p>
            <a:pPr indent="-425194" lvl="0" marL="425194" rtl="0" algn="l">
              <a:lnSpc>
                <a:spcPct val="100000"/>
              </a:lnSpc>
              <a:spcBef>
                <a:spcPts val="500"/>
              </a:spcBef>
              <a:spcAft>
                <a:spcPts val="0"/>
              </a:spcAft>
              <a:buClr>
                <a:srgbClr val="FFFFFF"/>
              </a:buClr>
              <a:buSzPts val="2604"/>
              <a:buFont typeface="Arial"/>
              <a:buChar char="•"/>
            </a:pPr>
            <a:r>
              <a:rPr lang="en-US" sz="2604">
                <a:solidFill>
                  <a:srgbClr val="FFFFFF"/>
                </a:solidFill>
              </a:rPr>
              <a:t>Highland Council took over as lead partner</a:t>
            </a:r>
            <a:endParaRPr/>
          </a:p>
          <a:p>
            <a:pPr indent="-425194" lvl="0" marL="425194" rtl="0" algn="l">
              <a:lnSpc>
                <a:spcPct val="100000"/>
              </a:lnSpc>
              <a:spcBef>
                <a:spcPts val="500"/>
              </a:spcBef>
              <a:spcAft>
                <a:spcPts val="0"/>
              </a:spcAft>
              <a:buClr>
                <a:srgbClr val="FFFFFF"/>
              </a:buClr>
              <a:buSzPts val="2604"/>
              <a:buFont typeface="Arial"/>
              <a:buChar char="•"/>
            </a:pPr>
            <a:r>
              <a:rPr lang="en-US" sz="2604">
                <a:solidFill>
                  <a:srgbClr val="FFFFFF"/>
                </a:solidFill>
              </a:rPr>
              <a:t>Some landowner consultation complete, but funding gap this year has lead to a pause in activity. </a:t>
            </a:r>
            <a:endParaRPr/>
          </a:p>
        </p:txBody>
      </p:sp>
      <p:pic>
        <p:nvPicPr>
          <p:cNvPr descr="Picture 6" id="214" name="Google Shape;214;p12"/>
          <p:cNvPicPr preferRelativeResize="0"/>
          <p:nvPr/>
        </p:nvPicPr>
        <p:blipFill rotWithShape="1">
          <a:blip r:embed="rId3">
            <a:alphaModFix/>
          </a:blip>
          <a:srcRect b="0" l="0" r="0" t="0"/>
          <a:stretch/>
        </p:blipFill>
        <p:spPr>
          <a:xfrm>
            <a:off x="2693193" y="1321826"/>
            <a:ext cx="4138742" cy="277263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3"/>
          <p:cNvSpPr txBox="1"/>
          <p:nvPr>
            <p:ph type="title"/>
          </p:nvPr>
        </p:nvSpPr>
        <p:spPr>
          <a:xfrm>
            <a:off x="1371600" y="152400"/>
            <a:ext cx="7467600" cy="10668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4400"/>
              <a:buFont typeface="Arial"/>
              <a:buNone/>
            </a:pPr>
            <a:r>
              <a:rPr b="1" i="0" lang="en-US" sz="4400" u="none" cap="none" strike="noStrike">
                <a:solidFill>
                  <a:srgbClr val="FFFFFF"/>
                </a:solidFill>
                <a:latin typeface="Arial"/>
                <a:ea typeface="Arial"/>
                <a:cs typeface="Arial"/>
                <a:sym typeface="Arial"/>
              </a:rPr>
              <a:t>Black Isle B</a:t>
            </a:r>
            <a:r>
              <a:rPr lang="en-US"/>
              <a:t>icycl</a:t>
            </a:r>
            <a:r>
              <a:rPr b="1" i="0" lang="en-US" sz="4400" u="none" cap="none" strike="noStrike">
                <a:solidFill>
                  <a:srgbClr val="FFFFFF"/>
                </a:solidFill>
                <a:latin typeface="Arial"/>
                <a:ea typeface="Arial"/>
                <a:cs typeface="Arial"/>
                <a:sym typeface="Arial"/>
              </a:rPr>
              <a:t>es</a:t>
            </a:r>
            <a:endParaRPr/>
          </a:p>
        </p:txBody>
      </p:sp>
      <p:sp>
        <p:nvSpPr>
          <p:cNvPr id="220" name="Google Shape;220;p13"/>
          <p:cNvSpPr txBox="1"/>
          <p:nvPr>
            <p:ph idx="1" type="body"/>
          </p:nvPr>
        </p:nvSpPr>
        <p:spPr>
          <a:xfrm>
            <a:off x="0" y="4159900"/>
            <a:ext cx="9144000" cy="2698200"/>
          </a:xfrm>
          <a:prstGeom prst="rect">
            <a:avLst/>
          </a:prstGeom>
          <a:noFill/>
          <a:ln>
            <a:noFill/>
          </a:ln>
        </p:spPr>
        <p:txBody>
          <a:bodyPr anchorCtr="0" anchor="t" bIns="45700" lIns="45700" spcFirstLastPara="1" rIns="45700" wrap="square" tIns="45700">
            <a:normAutofit lnSpcReduction="10000"/>
          </a:bodyPr>
          <a:lstStyle/>
          <a:p>
            <a:pPr indent="-420623" lvl="0" marL="420623" marR="0" rtl="0" algn="l">
              <a:lnSpc>
                <a:spcPct val="90000"/>
              </a:lnSpc>
              <a:spcBef>
                <a:spcPts val="0"/>
              </a:spcBef>
              <a:spcAft>
                <a:spcPts val="0"/>
              </a:spcAft>
              <a:buClr>
                <a:srgbClr val="FFFFFF"/>
              </a:buClr>
              <a:buSzPts val="2944"/>
              <a:buFont typeface="Arial"/>
              <a:buChar char="•"/>
            </a:pPr>
            <a:r>
              <a:rPr lang="en-US" sz="2944">
                <a:solidFill>
                  <a:srgbClr val="FFFFFF"/>
                </a:solidFill>
              </a:rPr>
              <a:t>Black Isle Bikes has provided a hire service with </a:t>
            </a:r>
            <a:r>
              <a:rPr lang="en-US" sz="2944">
                <a:solidFill>
                  <a:srgbClr val="FFFFFF"/>
                </a:solidFill>
              </a:rPr>
              <a:t>local</a:t>
            </a:r>
            <a:r>
              <a:rPr lang="en-US" sz="2944">
                <a:solidFill>
                  <a:srgbClr val="FFFFFF"/>
                </a:solidFill>
              </a:rPr>
              <a:t> community and small business partners over the last 10 years. Hope to have storage organised for continued bike hire at Hillockhead (see photo of ground being prepared) and a Bike Library at Black Isle Leisure Centre as part of our library of things.  </a:t>
            </a:r>
            <a:endParaRPr/>
          </a:p>
        </p:txBody>
      </p:sp>
      <p:pic>
        <p:nvPicPr>
          <p:cNvPr id="221" name="Google Shape;221;p13"/>
          <p:cNvPicPr preferRelativeResize="0"/>
          <p:nvPr/>
        </p:nvPicPr>
        <p:blipFill>
          <a:blip r:embed="rId3">
            <a:alphaModFix/>
          </a:blip>
          <a:stretch>
            <a:fillRect/>
          </a:stretch>
        </p:blipFill>
        <p:spPr>
          <a:xfrm>
            <a:off x="528175" y="1371600"/>
            <a:ext cx="3514532" cy="2635899"/>
          </a:xfrm>
          <a:prstGeom prst="rect">
            <a:avLst/>
          </a:prstGeom>
          <a:noFill/>
          <a:ln>
            <a:noFill/>
          </a:ln>
        </p:spPr>
      </p:pic>
      <p:pic>
        <p:nvPicPr>
          <p:cNvPr id="222" name="Google Shape;222;p13"/>
          <p:cNvPicPr preferRelativeResize="0"/>
          <p:nvPr/>
        </p:nvPicPr>
        <p:blipFill>
          <a:blip r:embed="rId4">
            <a:alphaModFix/>
          </a:blip>
          <a:stretch>
            <a:fillRect/>
          </a:stretch>
        </p:blipFill>
        <p:spPr>
          <a:xfrm>
            <a:off x="4552107" y="1371600"/>
            <a:ext cx="3514532" cy="26358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6"/>
          <p:cNvSpPr txBox="1"/>
          <p:nvPr>
            <p:ph type="title"/>
          </p:nvPr>
        </p:nvSpPr>
        <p:spPr>
          <a:xfrm>
            <a:off x="1371600" y="204816"/>
            <a:ext cx="7467600" cy="1324497"/>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FFFFFF"/>
              </a:buClr>
              <a:buSzPts val="3040"/>
              <a:buFont typeface="Arial"/>
              <a:buNone/>
            </a:pPr>
            <a:r>
              <a:rPr lang="en-US" sz="3040"/>
              <a:t>Highland Community Waste Partnership</a:t>
            </a:r>
            <a:endParaRPr/>
          </a:p>
        </p:txBody>
      </p:sp>
      <p:sp>
        <p:nvSpPr>
          <p:cNvPr id="228" name="Google Shape;228;p16"/>
          <p:cNvSpPr txBox="1"/>
          <p:nvPr/>
        </p:nvSpPr>
        <p:spPr>
          <a:xfrm>
            <a:off x="2829825" y="4610825"/>
            <a:ext cx="5628900" cy="2006100"/>
          </a:xfrm>
          <a:prstGeom prst="rect">
            <a:avLst/>
          </a:prstGeom>
          <a:noFill/>
          <a:ln>
            <a:noFill/>
          </a:ln>
        </p:spPr>
        <p:txBody>
          <a:bodyPr anchorCtr="0" anchor="t" bIns="45700" lIns="45700" spcFirstLastPara="1" rIns="45700" wrap="square" tIns="45700">
            <a:normAutofit fontScale="62500"/>
          </a:bodyPr>
          <a:lstStyle/>
          <a:p>
            <a:pPr indent="0" lvl="0" marL="0" marR="0" rtl="0" algn="l">
              <a:lnSpc>
                <a:spcPct val="90000"/>
              </a:lnSpc>
              <a:spcBef>
                <a:spcPts val="0"/>
              </a:spcBef>
              <a:spcAft>
                <a:spcPts val="0"/>
              </a:spcAft>
              <a:buClr>
                <a:srgbClr val="FFFFFF"/>
              </a:buClr>
              <a:buSzPct val="100000"/>
              <a:buFont typeface="Arial"/>
              <a:buNone/>
            </a:pPr>
            <a:r>
              <a:t/>
            </a:r>
            <a:endParaRPr b="1" i="0" sz="2600" u="none" cap="none" strike="noStrike">
              <a:solidFill>
                <a:srgbClr val="FFFFFF"/>
              </a:solidFill>
              <a:latin typeface="Arial"/>
              <a:ea typeface="Arial"/>
              <a:cs typeface="Arial"/>
              <a:sym typeface="Arial"/>
            </a:endParaRPr>
          </a:p>
          <a:p>
            <a:pPr indent="-376998" lvl="0" marL="438911" marR="0" rtl="0" algn="l">
              <a:lnSpc>
                <a:spcPct val="90000"/>
              </a:lnSpc>
              <a:spcBef>
                <a:spcPts val="600"/>
              </a:spcBef>
              <a:spcAft>
                <a:spcPts val="0"/>
              </a:spcAft>
              <a:buClr>
                <a:srgbClr val="FFFFFF"/>
              </a:buClr>
              <a:buSzPct val="100000"/>
              <a:buFont typeface="Arial"/>
              <a:buChar char="•"/>
            </a:pPr>
            <a:r>
              <a:rPr b="1" i="0" lang="en-US" sz="2600" u="none" cap="none" strike="noStrike">
                <a:solidFill>
                  <a:srgbClr val="FFFFFF"/>
                </a:solidFill>
                <a:latin typeface="Arial"/>
                <a:ea typeface="Arial"/>
                <a:cs typeface="Arial"/>
                <a:sym typeface="Arial"/>
              </a:rPr>
              <a:t>TBI is one of eight community groups involved in this 3 year project whi</a:t>
            </a:r>
            <a:r>
              <a:rPr b="1" lang="en-US" sz="2600">
                <a:solidFill>
                  <a:srgbClr val="FFFFFF"/>
                </a:solidFill>
              </a:rPr>
              <a:t>ch ends in March</a:t>
            </a:r>
            <a:endParaRPr/>
          </a:p>
          <a:p>
            <a:pPr indent="-376998" lvl="0" marL="438911" marR="0" rtl="0" algn="l">
              <a:lnSpc>
                <a:spcPct val="90000"/>
              </a:lnSpc>
              <a:spcBef>
                <a:spcPts val="600"/>
              </a:spcBef>
              <a:spcAft>
                <a:spcPts val="0"/>
              </a:spcAft>
              <a:buClr>
                <a:srgbClr val="FFFFFF"/>
              </a:buClr>
              <a:buSzPct val="100000"/>
              <a:buFont typeface="Arial"/>
              <a:buChar char="•"/>
            </a:pPr>
            <a:r>
              <a:rPr b="1" i="0" lang="en-US" sz="2600" u="none" cap="none" strike="noStrike">
                <a:solidFill>
                  <a:srgbClr val="FFFFFF"/>
                </a:solidFill>
                <a:latin typeface="Arial"/>
                <a:ea typeface="Arial"/>
                <a:cs typeface="Arial"/>
                <a:sym typeface="Arial"/>
              </a:rPr>
              <a:t>Project Officer Laura Donnelly. Thanks also to Lyn McLardy who has now left us to </a:t>
            </a:r>
            <a:r>
              <a:rPr b="1" lang="en-US" sz="2600">
                <a:solidFill>
                  <a:srgbClr val="FFFFFF"/>
                </a:solidFill>
              </a:rPr>
              <a:t>join the staff of </a:t>
            </a:r>
            <a:r>
              <a:rPr b="1" lang="en-US" sz="2600" u="sng">
                <a:solidFill>
                  <a:srgbClr val="00FFFF"/>
                </a:solidFill>
                <a:hlinkClick r:id="rId3">
                  <a:extLst>
                    <a:ext uri="{A12FA001-AC4F-418D-AE19-62706E023703}">
                      <ahyp:hlinkClr val="tx"/>
                    </a:ext>
                  </a:extLst>
                </a:hlinkClick>
              </a:rPr>
              <a:t>Flourish</a:t>
            </a:r>
            <a:r>
              <a:rPr b="1" lang="en-US" sz="2600">
                <a:solidFill>
                  <a:srgbClr val="00FFFF"/>
                </a:solidFill>
              </a:rPr>
              <a:t>.</a:t>
            </a:r>
            <a:endParaRPr>
              <a:solidFill>
                <a:srgbClr val="00FFFF"/>
              </a:solidFill>
            </a:endParaRPr>
          </a:p>
          <a:p>
            <a:pPr indent="-376998" lvl="0" marL="438911" marR="0" rtl="0" algn="l">
              <a:lnSpc>
                <a:spcPct val="90000"/>
              </a:lnSpc>
              <a:spcBef>
                <a:spcPts val="600"/>
              </a:spcBef>
              <a:spcAft>
                <a:spcPts val="0"/>
              </a:spcAft>
              <a:buClr>
                <a:srgbClr val="FFFFFF"/>
              </a:buClr>
              <a:buSzPct val="100000"/>
              <a:buFont typeface="Arial"/>
              <a:buChar char="•"/>
            </a:pPr>
            <a:r>
              <a:rPr b="1" i="0" lang="en-US" sz="2600" u="none" cap="none" strike="noStrike">
                <a:solidFill>
                  <a:srgbClr val="FFFFFF"/>
                </a:solidFill>
                <a:latin typeface="Arial"/>
                <a:ea typeface="Arial"/>
                <a:cs typeface="Arial"/>
                <a:sym typeface="Arial"/>
              </a:rPr>
              <a:t>TBI Trustee line managing/organising Rose Grant</a:t>
            </a:r>
            <a:endParaRPr/>
          </a:p>
        </p:txBody>
      </p:sp>
      <p:pic>
        <p:nvPicPr>
          <p:cNvPr descr="Lyn McLardy_1600.jpeg" id="229" name="Google Shape;229;p16"/>
          <p:cNvPicPr preferRelativeResize="0"/>
          <p:nvPr/>
        </p:nvPicPr>
        <p:blipFill rotWithShape="1">
          <a:blip r:embed="rId4">
            <a:alphaModFix/>
          </a:blip>
          <a:srcRect b="0" l="0" r="0" t="0"/>
          <a:stretch/>
        </p:blipFill>
        <p:spPr>
          <a:xfrm>
            <a:off x="248025" y="1412675"/>
            <a:ext cx="2462082" cy="3282800"/>
          </a:xfrm>
          <a:prstGeom prst="rect">
            <a:avLst/>
          </a:prstGeom>
          <a:noFill/>
          <a:ln>
            <a:noFill/>
          </a:ln>
        </p:spPr>
      </p:pic>
      <p:pic>
        <p:nvPicPr>
          <p:cNvPr id="230" name="Google Shape;230;p16"/>
          <p:cNvPicPr preferRelativeResize="0"/>
          <p:nvPr/>
        </p:nvPicPr>
        <p:blipFill rotWithShape="1">
          <a:blip r:embed="rId5">
            <a:alphaModFix/>
          </a:blip>
          <a:srcRect b="0" l="0" r="19762" t="0"/>
          <a:stretch/>
        </p:blipFill>
        <p:spPr>
          <a:xfrm>
            <a:off x="3030325" y="1412675"/>
            <a:ext cx="2741675" cy="2540550"/>
          </a:xfrm>
          <a:prstGeom prst="rect">
            <a:avLst/>
          </a:prstGeom>
          <a:noFill/>
          <a:ln>
            <a:noFill/>
          </a:ln>
        </p:spPr>
      </p:pic>
      <p:sp>
        <p:nvSpPr>
          <p:cNvPr id="231" name="Google Shape;231;p16"/>
          <p:cNvSpPr txBox="1"/>
          <p:nvPr/>
        </p:nvSpPr>
        <p:spPr>
          <a:xfrm>
            <a:off x="248025" y="5155725"/>
            <a:ext cx="2010300" cy="41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chemeClr val="lt1"/>
                </a:solidFill>
              </a:rPr>
              <a:t>Lyn McLardy</a:t>
            </a:r>
            <a:endParaRPr sz="2000">
              <a:solidFill>
                <a:schemeClr val="lt1"/>
              </a:solidFill>
            </a:endParaRPr>
          </a:p>
        </p:txBody>
      </p:sp>
      <p:sp>
        <p:nvSpPr>
          <p:cNvPr id="232" name="Google Shape;232;p16"/>
          <p:cNvSpPr txBox="1"/>
          <p:nvPr/>
        </p:nvSpPr>
        <p:spPr>
          <a:xfrm>
            <a:off x="2946150" y="4197475"/>
            <a:ext cx="2562900" cy="41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chemeClr val="lt1"/>
                </a:solidFill>
              </a:rPr>
              <a:t>Laura Donnelly</a:t>
            </a:r>
            <a:endParaRPr sz="2000">
              <a:solidFill>
                <a:schemeClr val="lt1"/>
              </a:solidFill>
            </a:endParaRPr>
          </a:p>
        </p:txBody>
      </p:sp>
      <p:sp>
        <p:nvSpPr>
          <p:cNvPr id="233" name="Google Shape;233;p16"/>
          <p:cNvSpPr txBox="1"/>
          <p:nvPr/>
        </p:nvSpPr>
        <p:spPr>
          <a:xfrm>
            <a:off x="6955725" y="4197475"/>
            <a:ext cx="1747500" cy="4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chemeClr val="lt1"/>
                </a:solidFill>
              </a:rPr>
              <a:t>Rose</a:t>
            </a:r>
            <a:endParaRPr sz="1800">
              <a:solidFill>
                <a:schemeClr val="lt1"/>
              </a:solidFill>
            </a:endParaRPr>
          </a:p>
        </p:txBody>
      </p:sp>
      <p:pic>
        <p:nvPicPr>
          <p:cNvPr id="234" name="Google Shape;234;p16"/>
          <p:cNvPicPr preferRelativeResize="0"/>
          <p:nvPr/>
        </p:nvPicPr>
        <p:blipFill>
          <a:blip r:embed="rId6">
            <a:alphaModFix/>
          </a:blip>
          <a:stretch>
            <a:fillRect/>
          </a:stretch>
        </p:blipFill>
        <p:spPr>
          <a:xfrm>
            <a:off x="6168650" y="1412675"/>
            <a:ext cx="2562742" cy="2540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7"/>
          <p:cNvSpPr txBox="1"/>
          <p:nvPr>
            <p:ph type="title"/>
          </p:nvPr>
        </p:nvSpPr>
        <p:spPr>
          <a:xfrm>
            <a:off x="1371600" y="204816"/>
            <a:ext cx="7467600" cy="1324497"/>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2800"/>
              <a:buFont typeface="Arial"/>
              <a:buNone/>
            </a:pPr>
            <a:r>
              <a:rPr lang="en-US" sz="2800"/>
              <a:t>Highland Community Waste Partnership</a:t>
            </a:r>
            <a:endParaRPr/>
          </a:p>
          <a:p>
            <a:pPr indent="0" lvl="0" marL="0" rtl="0" algn="ctr">
              <a:lnSpc>
                <a:spcPct val="100000"/>
              </a:lnSpc>
              <a:spcBef>
                <a:spcPts val="0"/>
              </a:spcBef>
              <a:spcAft>
                <a:spcPts val="0"/>
              </a:spcAft>
              <a:buClr>
                <a:srgbClr val="FFFFFF"/>
              </a:buClr>
              <a:buSzPts val="2800"/>
              <a:buFont typeface="Arial"/>
              <a:buNone/>
            </a:pPr>
            <a:r>
              <a:rPr lang="en-US" sz="2800"/>
              <a:t>Repair Cafes</a:t>
            </a:r>
            <a:endParaRPr/>
          </a:p>
        </p:txBody>
      </p:sp>
      <p:sp>
        <p:nvSpPr>
          <p:cNvPr id="240" name="Google Shape;240;p17"/>
          <p:cNvSpPr txBox="1"/>
          <p:nvPr>
            <p:ph idx="1" type="body"/>
          </p:nvPr>
        </p:nvSpPr>
        <p:spPr>
          <a:xfrm>
            <a:off x="299950" y="4832047"/>
            <a:ext cx="4860900" cy="1797300"/>
          </a:xfrm>
          <a:prstGeom prst="rect">
            <a:avLst/>
          </a:prstGeom>
          <a:noFill/>
          <a:ln>
            <a:noFill/>
          </a:ln>
        </p:spPr>
        <p:txBody>
          <a:bodyPr anchorCtr="0" anchor="t" bIns="45700" lIns="45700" spcFirstLastPara="1" rIns="45700" wrap="square" tIns="45700">
            <a:normAutofit fontScale="92500" lnSpcReduction="10000"/>
          </a:bodyPr>
          <a:lstStyle/>
          <a:p>
            <a:pPr indent="-405201" lvl="0" marL="416965" marR="0" rtl="0" algn="l">
              <a:lnSpc>
                <a:spcPct val="90000"/>
              </a:lnSpc>
              <a:spcBef>
                <a:spcPts val="0"/>
              </a:spcBef>
              <a:spcAft>
                <a:spcPts val="0"/>
              </a:spcAft>
              <a:buClr>
                <a:srgbClr val="FFFFFF"/>
              </a:buClr>
              <a:buSzPct val="100000"/>
              <a:buFont typeface="Arial"/>
              <a:buChar char="•"/>
            </a:pPr>
            <a:r>
              <a:rPr lang="en-US" sz="2470">
                <a:solidFill>
                  <a:srgbClr val="FFFFFF"/>
                </a:solidFill>
              </a:rPr>
              <a:t>Monthly</a:t>
            </a:r>
            <a:r>
              <a:rPr lang="en-US" sz="2470">
                <a:solidFill>
                  <a:srgbClr val="FFFFFF"/>
                </a:solidFill>
              </a:rPr>
              <a:t> in different villages</a:t>
            </a:r>
            <a:endParaRPr sz="2470">
              <a:solidFill>
                <a:srgbClr val="FFFFFF"/>
              </a:solidFill>
            </a:endParaRPr>
          </a:p>
          <a:p>
            <a:pPr indent="-405201" lvl="0" marL="416965" marR="0" rtl="0" algn="l">
              <a:lnSpc>
                <a:spcPct val="90000"/>
              </a:lnSpc>
              <a:spcBef>
                <a:spcPts val="0"/>
              </a:spcBef>
              <a:spcAft>
                <a:spcPts val="0"/>
              </a:spcAft>
              <a:buClr>
                <a:srgbClr val="FFFFFF"/>
              </a:buClr>
              <a:buSzPct val="100000"/>
              <a:buChar char="•"/>
            </a:pPr>
            <a:r>
              <a:rPr lang="en-US" sz="2470">
                <a:solidFill>
                  <a:srgbClr val="FFFFFF"/>
                </a:solidFill>
              </a:rPr>
              <a:t>Donations for repairs</a:t>
            </a:r>
            <a:endParaRPr sz="2470">
              <a:solidFill>
                <a:srgbClr val="FFFFFF"/>
              </a:solidFill>
            </a:endParaRPr>
          </a:p>
          <a:p>
            <a:pPr indent="-405201" lvl="0" marL="416965" marR="0" rtl="0" algn="l">
              <a:lnSpc>
                <a:spcPct val="90000"/>
              </a:lnSpc>
              <a:spcBef>
                <a:spcPts val="0"/>
              </a:spcBef>
              <a:spcAft>
                <a:spcPts val="0"/>
              </a:spcAft>
              <a:buClr>
                <a:srgbClr val="FFFFFF"/>
              </a:buClr>
              <a:buSzPct val="100000"/>
              <a:buChar char="•"/>
            </a:pPr>
            <a:r>
              <a:rPr lang="en-US" sz="2470">
                <a:solidFill>
                  <a:srgbClr val="FFFFFF"/>
                </a:solidFill>
              </a:rPr>
              <a:t>Paid organiser now appointed. </a:t>
            </a:r>
            <a:endParaRPr sz="2470">
              <a:solidFill>
                <a:srgbClr val="FFFFFF"/>
              </a:solidFill>
            </a:endParaRPr>
          </a:p>
          <a:p>
            <a:pPr indent="-405201" lvl="0" marL="416965" marR="0" rtl="0" algn="l">
              <a:lnSpc>
                <a:spcPct val="90000"/>
              </a:lnSpc>
              <a:spcBef>
                <a:spcPts val="0"/>
              </a:spcBef>
              <a:spcAft>
                <a:spcPts val="0"/>
              </a:spcAft>
              <a:buClr>
                <a:srgbClr val="FFFFFF"/>
              </a:buClr>
              <a:buSzPct val="100000"/>
              <a:buChar char="•"/>
            </a:pPr>
            <a:r>
              <a:rPr lang="en-US" sz="2470">
                <a:solidFill>
                  <a:srgbClr val="FFFFFF"/>
                </a:solidFill>
              </a:rPr>
              <a:t>Self funding model for the future, similar to markets</a:t>
            </a:r>
            <a:br>
              <a:rPr lang="en-US" sz="2470">
                <a:solidFill>
                  <a:srgbClr val="FFFFFF"/>
                </a:solidFill>
              </a:rPr>
            </a:br>
            <a:endParaRPr sz="2470">
              <a:solidFill>
                <a:srgbClr val="FFFFFF"/>
              </a:solidFill>
            </a:endParaRPr>
          </a:p>
        </p:txBody>
      </p:sp>
      <p:pic>
        <p:nvPicPr>
          <p:cNvPr descr="Repair cafe.jpeg" id="241" name="Google Shape;241;p17"/>
          <p:cNvPicPr preferRelativeResize="0"/>
          <p:nvPr/>
        </p:nvPicPr>
        <p:blipFill rotWithShape="1">
          <a:blip r:embed="rId3">
            <a:alphaModFix/>
          </a:blip>
          <a:srcRect b="0" l="0" r="0" t="0"/>
          <a:stretch/>
        </p:blipFill>
        <p:spPr>
          <a:xfrm>
            <a:off x="191050" y="1781900"/>
            <a:ext cx="3730078" cy="2797575"/>
          </a:xfrm>
          <a:prstGeom prst="rect">
            <a:avLst/>
          </a:prstGeom>
          <a:noFill/>
          <a:ln>
            <a:noFill/>
          </a:ln>
        </p:spPr>
      </p:pic>
      <p:pic>
        <p:nvPicPr>
          <p:cNvPr id="242" name="Google Shape;242;p17"/>
          <p:cNvPicPr preferRelativeResize="0"/>
          <p:nvPr/>
        </p:nvPicPr>
        <p:blipFill>
          <a:blip r:embed="rId4">
            <a:alphaModFix/>
          </a:blip>
          <a:stretch>
            <a:fillRect/>
          </a:stretch>
        </p:blipFill>
        <p:spPr>
          <a:xfrm>
            <a:off x="4018100" y="1781905"/>
            <a:ext cx="4973501" cy="2797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8"/>
          <p:cNvSpPr txBox="1"/>
          <p:nvPr>
            <p:ph type="title"/>
          </p:nvPr>
        </p:nvSpPr>
        <p:spPr>
          <a:xfrm>
            <a:off x="1524000" y="304799"/>
            <a:ext cx="7467600" cy="990601"/>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2700"/>
              <a:buFont typeface="Arial"/>
              <a:buNone/>
            </a:pPr>
            <a:r>
              <a:rPr lang="en-US" sz="2700"/>
              <a:t>Strategies for the Black Isle </a:t>
            </a:r>
            <a:br>
              <a:rPr lang="en-US" sz="2700"/>
            </a:br>
            <a:endParaRPr/>
          </a:p>
        </p:txBody>
      </p:sp>
      <p:pic>
        <p:nvPicPr>
          <p:cNvPr descr="Content Placeholder 8" id="248" name="Google Shape;248;p18"/>
          <p:cNvPicPr preferRelativeResize="0"/>
          <p:nvPr/>
        </p:nvPicPr>
        <p:blipFill rotWithShape="1">
          <a:blip r:embed="rId3">
            <a:alphaModFix/>
          </a:blip>
          <a:srcRect b="0" l="0" r="0" t="0"/>
          <a:stretch/>
        </p:blipFill>
        <p:spPr>
          <a:xfrm>
            <a:off x="6923475" y="946928"/>
            <a:ext cx="1959812" cy="1750519"/>
          </a:xfrm>
          <a:prstGeom prst="rect">
            <a:avLst/>
          </a:prstGeom>
          <a:noFill/>
          <a:ln>
            <a:noFill/>
          </a:ln>
        </p:spPr>
      </p:pic>
      <p:pic>
        <p:nvPicPr>
          <p:cNvPr descr="Picture 6" id="249" name="Google Shape;249;p18"/>
          <p:cNvPicPr preferRelativeResize="0"/>
          <p:nvPr/>
        </p:nvPicPr>
        <p:blipFill rotWithShape="1">
          <a:blip r:embed="rId4">
            <a:alphaModFix/>
          </a:blip>
          <a:srcRect b="0" l="0" r="0" t="0"/>
          <a:stretch/>
        </p:blipFill>
        <p:spPr>
          <a:xfrm>
            <a:off x="905630" y="967476"/>
            <a:ext cx="3065540" cy="1709423"/>
          </a:xfrm>
          <a:prstGeom prst="rect">
            <a:avLst/>
          </a:prstGeom>
          <a:noFill/>
          <a:ln>
            <a:noFill/>
          </a:ln>
        </p:spPr>
      </p:pic>
      <p:sp>
        <p:nvSpPr>
          <p:cNvPr id="250" name="Google Shape;250;p18"/>
          <p:cNvSpPr txBox="1"/>
          <p:nvPr/>
        </p:nvSpPr>
        <p:spPr>
          <a:xfrm>
            <a:off x="45719" y="2743200"/>
            <a:ext cx="9052500" cy="4155900"/>
          </a:xfrm>
          <a:prstGeom prst="rect">
            <a:avLst/>
          </a:prstGeom>
          <a:noFill/>
          <a:ln>
            <a:noFill/>
          </a:ln>
        </p:spPr>
        <p:txBody>
          <a:bodyPr anchorCtr="0" anchor="t" bIns="45700" lIns="45700" spcFirstLastPara="1" rIns="45700" wrap="square" tIns="45700">
            <a:spAutoFit/>
          </a:bodyPr>
          <a:lstStyle/>
          <a:p>
            <a:pPr indent="-342900" lvl="0" marL="342900" marR="0" rtl="0" algn="l">
              <a:lnSpc>
                <a:spcPct val="100000"/>
              </a:lnSpc>
              <a:spcBef>
                <a:spcPts val="0"/>
              </a:spcBef>
              <a:spcAft>
                <a:spcPts val="0"/>
              </a:spcAft>
              <a:buClr>
                <a:srgbClr val="FFFFFF"/>
              </a:buClr>
              <a:buSzPts val="2400"/>
              <a:buFont typeface="Arial"/>
              <a:buChar char="•"/>
            </a:pPr>
            <a:r>
              <a:rPr b="1" i="0" lang="en-US" sz="2400" u="none" cap="none" strike="noStrike">
                <a:solidFill>
                  <a:srgbClr val="FFFFFF"/>
                </a:solidFill>
                <a:latin typeface="Arial"/>
                <a:ea typeface="Arial"/>
                <a:cs typeface="Arial"/>
                <a:sym typeface="Arial"/>
              </a:rPr>
              <a:t>Inner Moray Firth Local Development Plan -  Greener</a:t>
            </a:r>
            <a:endParaRPr/>
          </a:p>
          <a:p>
            <a:pPr indent="-190500" lvl="0" marL="342900" marR="0" rtl="0" algn="l">
              <a:lnSpc>
                <a:spcPct val="100000"/>
              </a:lnSpc>
              <a:spcBef>
                <a:spcPts val="0"/>
              </a:spcBef>
              <a:spcAft>
                <a:spcPts val="0"/>
              </a:spcAft>
              <a:buClr>
                <a:srgbClr val="FFFFFF"/>
              </a:buClr>
              <a:buSzPts val="2400"/>
              <a:buFont typeface="Arial"/>
              <a:buNone/>
            </a:pPr>
            <a:r>
              <a:t/>
            </a:r>
            <a:endParaRPr b="1" i="0" sz="2400" u="none" cap="none" strike="noStrike">
              <a:solidFill>
                <a:srgbClr val="FFFFFF"/>
              </a:solidFill>
              <a:latin typeface="Arial"/>
              <a:ea typeface="Arial"/>
              <a:cs typeface="Arial"/>
              <a:sym typeface="Arial"/>
            </a:endParaRPr>
          </a:p>
          <a:p>
            <a:pPr indent="-342900" lvl="0" marL="342900" marR="0" rtl="0" algn="l">
              <a:lnSpc>
                <a:spcPct val="100000"/>
              </a:lnSpc>
              <a:spcBef>
                <a:spcPts val="0"/>
              </a:spcBef>
              <a:spcAft>
                <a:spcPts val="0"/>
              </a:spcAft>
              <a:buClr>
                <a:srgbClr val="FFFFFF"/>
              </a:buClr>
              <a:buSzPts val="2400"/>
              <a:buFont typeface="Arial"/>
              <a:buChar char="•"/>
            </a:pPr>
            <a:r>
              <a:rPr b="1" i="0" lang="en-US" sz="2400" u="none" cap="none" strike="noStrike">
                <a:solidFill>
                  <a:srgbClr val="FFFFFF"/>
                </a:solidFill>
                <a:latin typeface="Arial"/>
                <a:ea typeface="Arial"/>
                <a:cs typeface="Arial"/>
                <a:sym typeface="Arial"/>
              </a:rPr>
              <a:t>Black Isle Partnership strategy - Localism</a:t>
            </a:r>
            <a:endParaRPr/>
          </a:p>
          <a:p>
            <a:pPr indent="-342900" lvl="0" marL="342900" marR="0" rtl="0" algn="l">
              <a:lnSpc>
                <a:spcPct val="100000"/>
              </a:lnSpc>
              <a:spcBef>
                <a:spcPts val="0"/>
              </a:spcBef>
              <a:spcAft>
                <a:spcPts val="0"/>
              </a:spcAft>
              <a:buClr>
                <a:srgbClr val="FFFFFF"/>
              </a:buClr>
              <a:buSzPts val="2400"/>
              <a:buFont typeface="Arial"/>
              <a:buChar char="•"/>
            </a:pPr>
            <a:r>
              <a:rPr b="1" i="0" lang="en-US" sz="2400" u="none" cap="none" strike="noStrike">
                <a:solidFill>
                  <a:srgbClr val="FFFFFF"/>
                </a:solidFill>
                <a:latin typeface="Arial"/>
                <a:ea typeface="Arial"/>
                <a:cs typeface="Arial"/>
                <a:sym typeface="Arial"/>
              </a:rPr>
              <a:t>Black Isle Tourism strategy - Slow Tourism</a:t>
            </a:r>
            <a:endParaRPr/>
          </a:p>
          <a:p>
            <a:pPr indent="-190500" lvl="0" marL="342900" marR="0" rtl="0" algn="l">
              <a:lnSpc>
                <a:spcPct val="100000"/>
              </a:lnSpc>
              <a:spcBef>
                <a:spcPts val="0"/>
              </a:spcBef>
              <a:spcAft>
                <a:spcPts val="0"/>
              </a:spcAft>
              <a:buClr>
                <a:srgbClr val="FFFFFF"/>
              </a:buClr>
              <a:buSzPts val="2400"/>
              <a:buFont typeface="Arial"/>
              <a:buNone/>
            </a:pPr>
            <a:r>
              <a:t/>
            </a:r>
            <a:endParaRPr b="1" i="0" sz="2400" u="none" cap="none" strike="noStrike">
              <a:solidFill>
                <a:srgbClr val="FFFFFF"/>
              </a:solidFill>
              <a:latin typeface="Arial"/>
              <a:ea typeface="Arial"/>
              <a:cs typeface="Arial"/>
              <a:sym typeface="Arial"/>
            </a:endParaRPr>
          </a:p>
          <a:p>
            <a:pPr indent="-342900" lvl="0" marL="342900" marR="0" rtl="0" algn="l">
              <a:lnSpc>
                <a:spcPct val="100000"/>
              </a:lnSpc>
              <a:spcBef>
                <a:spcPts val="0"/>
              </a:spcBef>
              <a:spcAft>
                <a:spcPts val="0"/>
              </a:spcAft>
              <a:buClr>
                <a:srgbClr val="FFFFFF"/>
              </a:buClr>
              <a:buSzPts val="2400"/>
              <a:buFont typeface="Arial"/>
              <a:buChar char="•"/>
            </a:pPr>
            <a:r>
              <a:rPr b="1" i="0" lang="en-US" sz="2400" u="none" cap="none" strike="noStrike">
                <a:solidFill>
                  <a:srgbClr val="FFFFFF"/>
                </a:solidFill>
                <a:latin typeface="Arial"/>
                <a:ea typeface="Arial"/>
                <a:cs typeface="Arial"/>
                <a:sym typeface="Arial"/>
              </a:rPr>
              <a:t>The Transition agenda is slowly becoming mainstream  </a:t>
            </a:r>
            <a:endParaRPr/>
          </a:p>
          <a:p>
            <a:pPr indent="-190500" lvl="0" marL="342900" marR="0" rtl="0" algn="l">
              <a:lnSpc>
                <a:spcPct val="100000"/>
              </a:lnSpc>
              <a:spcBef>
                <a:spcPts val="0"/>
              </a:spcBef>
              <a:spcAft>
                <a:spcPts val="0"/>
              </a:spcAft>
              <a:buClr>
                <a:srgbClr val="FFFFFF"/>
              </a:buClr>
              <a:buSzPts val="2400"/>
              <a:buFont typeface="Arial"/>
              <a:buNone/>
            </a:pPr>
            <a:r>
              <a:t/>
            </a:r>
            <a:endParaRPr b="1" i="0" sz="2400" u="none" cap="none" strike="noStrike">
              <a:solidFill>
                <a:srgbClr val="FFFFFF"/>
              </a:solidFill>
              <a:latin typeface="Arial"/>
              <a:ea typeface="Arial"/>
              <a:cs typeface="Arial"/>
              <a:sym typeface="Arial"/>
            </a:endParaRPr>
          </a:p>
          <a:p>
            <a:pPr indent="-342900" lvl="0" marL="342900" marR="0" rtl="0" algn="l">
              <a:lnSpc>
                <a:spcPct val="100000"/>
              </a:lnSpc>
              <a:spcBef>
                <a:spcPts val="0"/>
              </a:spcBef>
              <a:spcAft>
                <a:spcPts val="0"/>
              </a:spcAft>
              <a:buClr>
                <a:srgbClr val="FFFFFF"/>
              </a:buClr>
              <a:buSzPts val="2400"/>
              <a:buFont typeface="Arial"/>
              <a:buChar char="•"/>
            </a:pPr>
            <a:r>
              <a:rPr b="1" i="0" lang="en-US" sz="2400" u="none" cap="none" strike="noStrike">
                <a:solidFill>
                  <a:srgbClr val="FFFFFF"/>
                </a:solidFill>
                <a:latin typeface="Arial"/>
                <a:ea typeface="Arial"/>
                <a:cs typeface="Arial"/>
                <a:sym typeface="Arial"/>
              </a:rPr>
              <a:t>In 2023 a community-led Place Plan for the Black Isle </a:t>
            </a:r>
            <a:r>
              <a:rPr b="1" lang="en-US" sz="2400">
                <a:solidFill>
                  <a:srgbClr val="FFFFFF"/>
                </a:solidFill>
              </a:rPr>
              <a:t>was </a:t>
            </a:r>
            <a:r>
              <a:rPr b="1" i="0" lang="en-US" sz="2400" u="none" cap="none" strike="noStrike">
                <a:solidFill>
                  <a:srgbClr val="FFFFFF"/>
                </a:solidFill>
                <a:latin typeface="Arial"/>
                <a:ea typeface="Arial"/>
                <a:cs typeface="Arial"/>
                <a:sym typeface="Arial"/>
              </a:rPr>
              <a:t>developed for Highland Council and the Scottish Government with Transition Black Isle as a community member. This has now been</a:t>
            </a:r>
            <a:r>
              <a:rPr b="1" lang="en-US" sz="2400">
                <a:solidFill>
                  <a:srgbClr val="FFFFFF"/>
                </a:solidFill>
              </a:rPr>
              <a:t> adopted by Highland Council</a:t>
            </a:r>
            <a:endParaRPr/>
          </a:p>
        </p:txBody>
      </p:sp>
      <p:pic>
        <p:nvPicPr>
          <p:cNvPr descr="BIT logo 500 pixels.jpeg" id="251" name="Google Shape;251;p18"/>
          <p:cNvPicPr preferRelativeResize="0"/>
          <p:nvPr/>
        </p:nvPicPr>
        <p:blipFill rotWithShape="1">
          <a:blip r:embed="rId5">
            <a:alphaModFix/>
          </a:blip>
          <a:srcRect b="0" l="0" r="0" t="0"/>
          <a:stretch/>
        </p:blipFill>
        <p:spPr>
          <a:xfrm>
            <a:off x="4207059" y="959456"/>
            <a:ext cx="2590801" cy="17254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9"/>
          <p:cNvSpPr txBox="1"/>
          <p:nvPr>
            <p:ph type="title"/>
          </p:nvPr>
        </p:nvSpPr>
        <p:spPr>
          <a:xfrm>
            <a:off x="1371600" y="457200"/>
            <a:ext cx="7467600" cy="1143000"/>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FFFFFF"/>
              </a:buClr>
              <a:buSzPts val="3696"/>
              <a:buFont typeface="Arial"/>
              <a:buNone/>
            </a:pPr>
            <a:r>
              <a:rPr lang="en-US" sz="3696"/>
              <a:t>Local and National Consultations</a:t>
            </a:r>
            <a:endParaRPr/>
          </a:p>
        </p:txBody>
      </p:sp>
      <p:sp>
        <p:nvSpPr>
          <p:cNvPr id="257" name="Google Shape;257;p19"/>
          <p:cNvSpPr txBox="1"/>
          <p:nvPr>
            <p:ph idx="1" type="body"/>
          </p:nvPr>
        </p:nvSpPr>
        <p:spPr>
          <a:xfrm>
            <a:off x="3831152" y="1977294"/>
            <a:ext cx="4983823" cy="4769921"/>
          </a:xfrm>
          <a:prstGeom prst="rect">
            <a:avLst/>
          </a:prstGeom>
          <a:noFill/>
          <a:ln cap="flat" cmpd="sng" w="25400">
            <a:solidFill>
              <a:schemeClr val="accent1"/>
            </a:solidFill>
            <a:prstDash val="solid"/>
            <a:round/>
            <a:headEnd len="sm" w="sm" type="none"/>
            <a:tailEnd len="sm" w="sm" type="none"/>
          </a:ln>
        </p:spPr>
        <p:txBody>
          <a:bodyPr anchorCtr="0" anchor="t" bIns="45700" lIns="45700" spcFirstLastPara="1" rIns="45700" wrap="square" tIns="45700">
            <a:normAutofit/>
          </a:bodyPr>
          <a:lstStyle/>
          <a:p>
            <a:pPr indent="0" lvl="8" marL="0" rtl="0" algn="l">
              <a:lnSpc>
                <a:spcPct val="100000"/>
              </a:lnSpc>
              <a:spcBef>
                <a:spcPts val="0"/>
              </a:spcBef>
              <a:spcAft>
                <a:spcPts val="0"/>
              </a:spcAft>
              <a:buClr>
                <a:srgbClr val="FFFFFF"/>
              </a:buClr>
              <a:buSzPts val="2400"/>
              <a:buFont typeface="Arial"/>
              <a:buNone/>
            </a:pPr>
            <a:r>
              <a:rPr lang="en-US" sz="2400">
                <a:solidFill>
                  <a:srgbClr val="FFFFFF"/>
                </a:solidFill>
              </a:rPr>
              <a:t>Inner Moray Firth Local Development Plan 2</a:t>
            </a:r>
            <a:endParaRPr/>
          </a:p>
          <a:p>
            <a:pPr indent="0" lvl="0" marL="0" rtl="0" algn="l">
              <a:lnSpc>
                <a:spcPct val="100000"/>
              </a:lnSpc>
              <a:spcBef>
                <a:spcPts val="0"/>
              </a:spcBef>
              <a:spcAft>
                <a:spcPts val="0"/>
              </a:spcAft>
              <a:buClr>
                <a:srgbClr val="FFFFFF"/>
              </a:buClr>
              <a:buSzPts val="2400"/>
              <a:buFont typeface="Arial"/>
              <a:buNone/>
            </a:pPr>
            <a:r>
              <a:t/>
            </a:r>
            <a:endParaRPr sz="2400">
              <a:solidFill>
                <a:srgbClr val="FFFFFF"/>
              </a:solidFill>
            </a:endParaRPr>
          </a:p>
          <a:p>
            <a:pPr indent="0" lvl="0" marL="0" rtl="0" algn="l">
              <a:lnSpc>
                <a:spcPct val="100000"/>
              </a:lnSpc>
              <a:spcBef>
                <a:spcPts val="0"/>
              </a:spcBef>
              <a:spcAft>
                <a:spcPts val="0"/>
              </a:spcAft>
              <a:buClr>
                <a:srgbClr val="FFFFFF"/>
              </a:buClr>
              <a:buSzPts val="2400"/>
              <a:buFont typeface="Arial"/>
              <a:buNone/>
            </a:pPr>
            <a:r>
              <a:rPr lang="en-US" sz="2400">
                <a:solidFill>
                  <a:srgbClr val="FFFFFF"/>
                </a:solidFill>
              </a:rPr>
              <a:t>Active Travel Masterplans for the Inner Moray Firth </a:t>
            </a:r>
            <a:endParaRPr/>
          </a:p>
          <a:p>
            <a:pPr indent="0" lvl="0" marL="0" rtl="0" algn="l">
              <a:lnSpc>
                <a:spcPct val="100000"/>
              </a:lnSpc>
              <a:spcBef>
                <a:spcPts val="0"/>
              </a:spcBef>
              <a:spcAft>
                <a:spcPts val="0"/>
              </a:spcAft>
              <a:buClr>
                <a:srgbClr val="FFFFFF"/>
              </a:buClr>
              <a:buSzPts val="2400"/>
              <a:buFont typeface="Arial"/>
              <a:buNone/>
            </a:pPr>
            <a:r>
              <a:t/>
            </a:r>
            <a:endParaRPr sz="2400">
              <a:solidFill>
                <a:srgbClr val="FFFFFF"/>
              </a:solidFill>
            </a:endParaRPr>
          </a:p>
          <a:p>
            <a:pPr indent="0" lvl="0" marL="0" rtl="0" algn="l">
              <a:lnSpc>
                <a:spcPct val="100000"/>
              </a:lnSpc>
              <a:spcBef>
                <a:spcPts val="0"/>
              </a:spcBef>
              <a:spcAft>
                <a:spcPts val="0"/>
              </a:spcAft>
              <a:buClr>
                <a:srgbClr val="FFFFFF"/>
              </a:buClr>
              <a:buSzPts val="2400"/>
              <a:buFont typeface="Arial"/>
              <a:buNone/>
            </a:pPr>
            <a:r>
              <a:rPr lang="en-US" sz="2400">
                <a:solidFill>
                  <a:srgbClr val="FFFFFF"/>
                </a:solidFill>
              </a:rPr>
              <a:t>Forest and Land Scotland - access to Black Isle estate</a:t>
            </a:r>
            <a:endParaRPr/>
          </a:p>
          <a:p>
            <a:pPr indent="0" lvl="0" marL="0" rtl="0" algn="l">
              <a:lnSpc>
                <a:spcPct val="100000"/>
              </a:lnSpc>
              <a:spcBef>
                <a:spcPts val="0"/>
              </a:spcBef>
              <a:spcAft>
                <a:spcPts val="0"/>
              </a:spcAft>
              <a:buClr>
                <a:srgbClr val="FFFFFF"/>
              </a:buClr>
              <a:buSzPts val="2400"/>
              <a:buFont typeface="Arial"/>
              <a:buNone/>
            </a:pPr>
            <a:r>
              <a:t/>
            </a:r>
            <a:endParaRPr sz="2400">
              <a:solidFill>
                <a:srgbClr val="FFFFFF"/>
              </a:solidFill>
            </a:endParaRPr>
          </a:p>
          <a:p>
            <a:pPr indent="0" lvl="0" marL="0" rtl="0" algn="l">
              <a:lnSpc>
                <a:spcPct val="100000"/>
              </a:lnSpc>
              <a:spcBef>
                <a:spcPts val="0"/>
              </a:spcBef>
              <a:spcAft>
                <a:spcPts val="0"/>
              </a:spcAft>
              <a:buClr>
                <a:srgbClr val="FFFFFF"/>
              </a:buClr>
              <a:buSzPts val="2400"/>
              <a:buFont typeface="Arial"/>
              <a:buNone/>
            </a:pPr>
            <a:r>
              <a:rPr lang="en-US" sz="2400">
                <a:solidFill>
                  <a:srgbClr val="FFFFFF"/>
                </a:solidFill>
              </a:rPr>
              <a:t>John o’ Groats Trail</a:t>
            </a:r>
            <a:endParaRPr/>
          </a:p>
          <a:p>
            <a:pPr indent="0" lvl="0" marL="0" rtl="0" algn="l">
              <a:lnSpc>
                <a:spcPct val="100000"/>
              </a:lnSpc>
              <a:spcBef>
                <a:spcPts val="0"/>
              </a:spcBef>
              <a:spcAft>
                <a:spcPts val="0"/>
              </a:spcAft>
              <a:buClr>
                <a:srgbClr val="FFFFFF"/>
              </a:buClr>
              <a:buSzPts val="2400"/>
              <a:buFont typeface="Arial"/>
              <a:buNone/>
            </a:pPr>
            <a:r>
              <a:t/>
            </a:r>
            <a:endParaRPr sz="2400">
              <a:solidFill>
                <a:srgbClr val="FFFFFF"/>
              </a:solidFill>
            </a:endParaRPr>
          </a:p>
          <a:p>
            <a:pPr indent="0" lvl="8" marL="0" rtl="0" algn="l">
              <a:lnSpc>
                <a:spcPct val="100000"/>
              </a:lnSpc>
              <a:spcBef>
                <a:spcPts val="0"/>
              </a:spcBef>
              <a:spcAft>
                <a:spcPts val="0"/>
              </a:spcAft>
              <a:buClr>
                <a:srgbClr val="FFFFFF"/>
              </a:buClr>
              <a:buSzPts val="2400"/>
              <a:buFont typeface="Arial"/>
              <a:buNone/>
            </a:pPr>
            <a:r>
              <a:rPr lang="en-US" sz="2400">
                <a:solidFill>
                  <a:srgbClr val="FFFFFF"/>
                </a:solidFill>
              </a:rPr>
              <a:t>Net Zero Britain</a:t>
            </a:r>
            <a:endParaRPr/>
          </a:p>
        </p:txBody>
      </p:sp>
      <p:pic>
        <p:nvPicPr>
          <p:cNvPr descr="Screenshot 2022-11-14 at 20.08.27.jpeg" id="258" name="Google Shape;258;p19"/>
          <p:cNvPicPr preferRelativeResize="0"/>
          <p:nvPr/>
        </p:nvPicPr>
        <p:blipFill rotWithShape="1">
          <a:blip r:embed="rId3">
            <a:alphaModFix/>
          </a:blip>
          <a:srcRect b="0" l="0" r="0" t="0"/>
          <a:stretch/>
        </p:blipFill>
        <p:spPr>
          <a:xfrm>
            <a:off x="155622" y="1864472"/>
            <a:ext cx="3422747" cy="479532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0"/>
          <p:cNvSpPr txBox="1"/>
          <p:nvPr>
            <p:ph type="title"/>
          </p:nvPr>
        </p:nvSpPr>
        <p:spPr>
          <a:xfrm>
            <a:off x="1371600" y="457200"/>
            <a:ext cx="7467600" cy="1143000"/>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FFFFFF"/>
              </a:buClr>
              <a:buSzPts val="4004"/>
              <a:buFont typeface="Arial"/>
              <a:buNone/>
            </a:pPr>
            <a:r>
              <a:rPr lang="en-US" sz="4004"/>
              <a:t>Black Isle Coastal Trail?</a:t>
            </a:r>
            <a:endParaRPr/>
          </a:p>
        </p:txBody>
      </p:sp>
      <p:sp>
        <p:nvSpPr>
          <p:cNvPr id="264" name="Google Shape;264;p20"/>
          <p:cNvSpPr txBox="1"/>
          <p:nvPr>
            <p:ph idx="1" type="body"/>
          </p:nvPr>
        </p:nvSpPr>
        <p:spPr>
          <a:xfrm>
            <a:off x="4945275" y="2168250"/>
            <a:ext cx="4026600" cy="3814200"/>
          </a:xfrm>
          <a:prstGeom prst="rect">
            <a:avLst/>
          </a:prstGeom>
          <a:noFill/>
          <a:ln>
            <a:noFill/>
          </a:ln>
        </p:spPr>
        <p:txBody>
          <a:bodyPr anchorCtr="0" anchor="t" bIns="45700" lIns="45700" spcFirstLastPara="1" rIns="45700" wrap="square" tIns="45700">
            <a:normAutofit/>
          </a:bodyPr>
          <a:lstStyle/>
          <a:p>
            <a:pPr indent="0" lvl="0" marL="0" rtl="0" algn="l">
              <a:spcBef>
                <a:spcPts val="0"/>
              </a:spcBef>
              <a:spcAft>
                <a:spcPts val="0"/>
              </a:spcAft>
              <a:buClr>
                <a:schemeClr val="dk1"/>
              </a:buClr>
              <a:buSzPts val="1100"/>
              <a:buFont typeface="Arial"/>
              <a:buNone/>
            </a:pPr>
            <a:r>
              <a:t/>
            </a:r>
            <a:endParaRPr sz="1050">
              <a:solidFill>
                <a:srgbClr val="1A1919"/>
              </a:solidFill>
              <a:highlight>
                <a:srgbClr val="E3F0D1"/>
              </a:highlight>
            </a:endParaRPr>
          </a:p>
          <a:p>
            <a:pPr indent="0" lvl="8" marL="0" rtl="0" algn="l">
              <a:lnSpc>
                <a:spcPct val="100000"/>
              </a:lnSpc>
              <a:spcBef>
                <a:spcPts val="0"/>
              </a:spcBef>
              <a:spcAft>
                <a:spcPts val="0"/>
              </a:spcAft>
              <a:buClr>
                <a:srgbClr val="FFFFFF"/>
              </a:buClr>
              <a:buSzPts val="2400"/>
              <a:buFont typeface="Arial"/>
              <a:buNone/>
            </a:pPr>
            <a:r>
              <a:rPr b="0" lang="en-US" sz="2566">
                <a:solidFill>
                  <a:schemeClr val="lt1"/>
                </a:solidFill>
              </a:rPr>
              <a:t>We’ve been supporting the John o Groats Trail folk over the years and they are hoping to develop a Black Isle Coastal Trail which would link up with the Cromarty Ferry. Questionnaire </a:t>
            </a:r>
            <a:r>
              <a:rPr b="0" lang="en-US" sz="2566" u="sng">
                <a:solidFill>
                  <a:schemeClr val="lt1"/>
                </a:solidFill>
                <a:hlinkClick r:id="rId3">
                  <a:extLst>
                    <a:ext uri="{A12FA001-AC4F-418D-AE19-62706E023703}">
                      <ahyp:hlinkClr val="tx"/>
                    </a:ext>
                  </a:extLst>
                </a:hlinkClick>
              </a:rPr>
              <a:t>here</a:t>
            </a:r>
            <a:r>
              <a:rPr b="0" lang="en-US" sz="2566">
                <a:solidFill>
                  <a:schemeClr val="lt1"/>
                </a:solidFill>
              </a:rPr>
              <a:t> </a:t>
            </a:r>
            <a:endParaRPr sz="4316">
              <a:solidFill>
                <a:schemeClr val="lt1"/>
              </a:solidFill>
            </a:endParaRPr>
          </a:p>
        </p:txBody>
      </p:sp>
      <p:pic>
        <p:nvPicPr>
          <p:cNvPr id="265" name="Google Shape;265;p20"/>
          <p:cNvPicPr preferRelativeResize="0"/>
          <p:nvPr/>
        </p:nvPicPr>
        <p:blipFill>
          <a:blip r:embed="rId4">
            <a:alphaModFix/>
          </a:blip>
          <a:stretch>
            <a:fillRect/>
          </a:stretch>
        </p:blipFill>
        <p:spPr>
          <a:xfrm>
            <a:off x="152400" y="1752600"/>
            <a:ext cx="4323151" cy="44318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2"/>
          <p:cNvSpPr txBox="1"/>
          <p:nvPr>
            <p:ph type="title"/>
          </p:nvPr>
        </p:nvSpPr>
        <p:spPr>
          <a:xfrm>
            <a:off x="1331640" y="58090"/>
            <a:ext cx="7467601" cy="1143001"/>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FFFFFF"/>
              </a:buClr>
              <a:buSzPts val="3600"/>
              <a:buFont typeface="Arial"/>
              <a:buNone/>
            </a:pPr>
            <a:r>
              <a:rPr lang="en-US" sz="3600"/>
              <a:t>Highland Good Food Partnership</a:t>
            </a:r>
            <a:endParaRPr/>
          </a:p>
        </p:txBody>
      </p:sp>
      <p:sp>
        <p:nvSpPr>
          <p:cNvPr id="271" name="Google Shape;271;p22"/>
          <p:cNvSpPr txBox="1"/>
          <p:nvPr>
            <p:ph idx="1" type="body"/>
          </p:nvPr>
        </p:nvSpPr>
        <p:spPr>
          <a:xfrm>
            <a:off x="685800" y="5486400"/>
            <a:ext cx="8153400" cy="1371600"/>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FFFFFF"/>
              </a:buClr>
              <a:buSzPts val="2100"/>
              <a:buFont typeface="Arial"/>
              <a:buChar char="•"/>
            </a:pPr>
            <a:r>
              <a:rPr lang="en-US" sz="2100">
                <a:solidFill>
                  <a:srgbClr val="FFFFFF"/>
                </a:solidFill>
              </a:rPr>
              <a:t>Transition Black Isle was an original sponsor with The Pebble Trust of the Highland Good Food Partnership.  </a:t>
            </a:r>
            <a:endParaRPr/>
          </a:p>
          <a:p>
            <a:pPr indent="-342900" lvl="0" marL="342900" rtl="0" algn="l">
              <a:lnSpc>
                <a:spcPct val="100000"/>
              </a:lnSpc>
              <a:spcBef>
                <a:spcPts val="400"/>
              </a:spcBef>
              <a:spcAft>
                <a:spcPts val="0"/>
              </a:spcAft>
              <a:buClr>
                <a:srgbClr val="FFFFFF"/>
              </a:buClr>
              <a:buSzPts val="2100"/>
              <a:buFont typeface="Arial"/>
              <a:buChar char="•"/>
            </a:pPr>
            <a:r>
              <a:rPr lang="en-US" sz="2100">
                <a:solidFill>
                  <a:srgbClr val="FFFFFF"/>
                </a:solidFill>
              </a:rPr>
              <a:t>Now HGFP is more high profile than we are. </a:t>
            </a:r>
            <a:endParaRPr/>
          </a:p>
        </p:txBody>
      </p:sp>
      <p:pic>
        <p:nvPicPr>
          <p:cNvPr descr="Picture 8" id="272" name="Google Shape;272;p22"/>
          <p:cNvPicPr preferRelativeResize="0"/>
          <p:nvPr/>
        </p:nvPicPr>
        <p:blipFill rotWithShape="1">
          <a:blip r:embed="rId3">
            <a:alphaModFix/>
          </a:blip>
          <a:srcRect b="0" l="0" r="0" t="0"/>
          <a:stretch/>
        </p:blipFill>
        <p:spPr>
          <a:xfrm>
            <a:off x="609600" y="1371600"/>
            <a:ext cx="7924800" cy="403669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3"/>
          <p:cNvSpPr txBox="1"/>
          <p:nvPr>
            <p:ph type="title"/>
          </p:nvPr>
        </p:nvSpPr>
        <p:spPr>
          <a:xfrm>
            <a:off x="1619896" y="58090"/>
            <a:ext cx="6854692" cy="1112839"/>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3600"/>
              <a:buFont typeface="Arial"/>
              <a:buNone/>
            </a:pPr>
            <a:r>
              <a:rPr lang="en-US" sz="3600"/>
              <a:t>The organisation of TBI</a:t>
            </a:r>
            <a:endParaRPr/>
          </a:p>
          <a:p>
            <a:pPr indent="0" lvl="0" marL="0" rtl="0" algn="ctr">
              <a:lnSpc>
                <a:spcPct val="100000"/>
              </a:lnSpc>
              <a:spcBef>
                <a:spcPts val="0"/>
              </a:spcBef>
              <a:spcAft>
                <a:spcPts val="0"/>
              </a:spcAft>
              <a:buClr>
                <a:srgbClr val="FFFFFF"/>
              </a:buClr>
              <a:buSzPts val="2600"/>
              <a:buFont typeface="Arial"/>
              <a:buNone/>
            </a:pPr>
            <a:r>
              <a:rPr lang="en-US" sz="2600"/>
              <a:t>Who does what?</a:t>
            </a:r>
            <a:endParaRPr/>
          </a:p>
        </p:txBody>
      </p:sp>
      <p:pic>
        <p:nvPicPr>
          <p:cNvPr descr="TBI organisation chart June 2022.jpg" id="278" name="Google Shape;278;p23"/>
          <p:cNvPicPr preferRelativeResize="0"/>
          <p:nvPr/>
        </p:nvPicPr>
        <p:blipFill rotWithShape="1">
          <a:blip r:embed="rId3">
            <a:alphaModFix/>
          </a:blip>
          <a:srcRect b="0" l="0" r="0" t="0"/>
          <a:stretch/>
        </p:blipFill>
        <p:spPr>
          <a:xfrm>
            <a:off x="721486" y="1163311"/>
            <a:ext cx="7701028" cy="557621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4"/>
          <p:cNvSpPr txBox="1"/>
          <p:nvPr>
            <p:ph type="title"/>
          </p:nvPr>
        </p:nvSpPr>
        <p:spPr>
          <a:xfrm>
            <a:off x="211548" y="137318"/>
            <a:ext cx="8469086" cy="1143001"/>
          </a:xfrm>
          <a:prstGeom prst="rect">
            <a:avLst/>
          </a:prstGeom>
          <a:noFill/>
          <a:ln>
            <a:noFill/>
          </a:ln>
        </p:spPr>
        <p:txBody>
          <a:bodyPr anchorCtr="0" anchor="ctr" bIns="45700" lIns="45700" spcFirstLastPara="1" rIns="45700" wrap="square" tIns="45700">
            <a:normAutofit fontScale="90000"/>
          </a:bodyPr>
          <a:lstStyle/>
          <a:p>
            <a:pPr indent="0" lvl="0" marL="0" marR="0" rtl="0" algn="ctr">
              <a:lnSpc>
                <a:spcPct val="100000"/>
              </a:lnSpc>
              <a:spcBef>
                <a:spcPts val="0"/>
              </a:spcBef>
              <a:spcAft>
                <a:spcPts val="0"/>
              </a:spcAft>
              <a:buClr>
                <a:srgbClr val="FFFFFF"/>
              </a:buClr>
              <a:buSzPct val="100000"/>
              <a:buFont typeface="Arial"/>
              <a:buNone/>
            </a:pPr>
            <a:r>
              <a:rPr lang="en-US" sz="3696"/>
              <a:t>           TBI Trustee retirement of Julian Paren</a:t>
            </a:r>
            <a:endParaRPr/>
          </a:p>
        </p:txBody>
      </p:sp>
      <p:sp>
        <p:nvSpPr>
          <p:cNvPr id="284" name="Google Shape;284;p24"/>
          <p:cNvSpPr txBox="1"/>
          <p:nvPr>
            <p:ph idx="1" type="body"/>
          </p:nvPr>
        </p:nvSpPr>
        <p:spPr>
          <a:xfrm>
            <a:off x="3216675" y="1675675"/>
            <a:ext cx="5768400" cy="5182200"/>
          </a:xfrm>
          <a:prstGeom prst="rect">
            <a:avLst/>
          </a:prstGeom>
          <a:noFill/>
          <a:ln>
            <a:noFill/>
          </a:ln>
        </p:spPr>
        <p:txBody>
          <a:bodyPr anchorCtr="0" anchor="t" bIns="45700" lIns="45700" spcFirstLastPara="1" rIns="45700" wrap="square" tIns="45700">
            <a:normAutofit fontScale="77500" lnSpcReduction="10000"/>
          </a:bodyPr>
          <a:lstStyle/>
          <a:p>
            <a:pPr indent="0" lvl="0" marL="342900" rtl="0" algn="l">
              <a:lnSpc>
                <a:spcPct val="100000"/>
              </a:lnSpc>
              <a:spcBef>
                <a:spcPts val="0"/>
              </a:spcBef>
              <a:spcAft>
                <a:spcPts val="0"/>
              </a:spcAft>
              <a:buNone/>
            </a:pPr>
            <a:r>
              <a:rPr lang="en-US" sz="2551">
                <a:solidFill>
                  <a:srgbClr val="FFFFFF"/>
                </a:solidFill>
              </a:rPr>
              <a:t>Julian is a very long standing member of </a:t>
            </a:r>
            <a:r>
              <a:rPr lang="en-US" sz="2551">
                <a:solidFill>
                  <a:srgbClr val="FFFFFF"/>
                </a:solidFill>
              </a:rPr>
              <a:t>TBI and has devoted much time to it over the last 15 years. He came to the first meeting and became involved soon after he and Mary moved up from Cambridge. </a:t>
            </a:r>
            <a:endParaRPr sz="2551">
              <a:solidFill>
                <a:srgbClr val="FFFFFF"/>
              </a:solidFill>
            </a:endParaRPr>
          </a:p>
          <a:p>
            <a:pPr indent="0" lvl="0" marL="342900" rtl="0" algn="l">
              <a:lnSpc>
                <a:spcPct val="100000"/>
              </a:lnSpc>
              <a:spcBef>
                <a:spcPts val="0"/>
              </a:spcBef>
              <a:spcAft>
                <a:spcPts val="0"/>
              </a:spcAft>
              <a:buNone/>
            </a:pPr>
            <a:r>
              <a:rPr lang="en-US" sz="2551">
                <a:solidFill>
                  <a:srgbClr val="FFFFFF"/>
                </a:solidFill>
              </a:rPr>
              <a:t>Initially he was still </a:t>
            </a:r>
            <a:r>
              <a:rPr lang="en-US" sz="2551">
                <a:solidFill>
                  <a:srgbClr val="FFFFFF"/>
                </a:solidFill>
              </a:rPr>
              <a:t>running</a:t>
            </a:r>
            <a:r>
              <a:rPr lang="en-US" sz="2551">
                <a:solidFill>
                  <a:srgbClr val="FFFFFF"/>
                </a:solidFill>
              </a:rPr>
              <a:t> an online International climate change course under the auspices of Cambridge University following a career in glaciology with the British Antarctic survey and we are grateful for his knowledge and wisdom which he has shared in formal talks on several occasions He has been both Convenor and Treasurer, both key roles.</a:t>
            </a:r>
            <a:endParaRPr sz="2551">
              <a:solidFill>
                <a:srgbClr val="FFFFFF"/>
              </a:solidFill>
            </a:endParaRPr>
          </a:p>
          <a:p>
            <a:pPr indent="0" lvl="0" marL="342900" rtl="0" algn="l">
              <a:lnSpc>
                <a:spcPct val="100000"/>
              </a:lnSpc>
              <a:spcBef>
                <a:spcPts val="200"/>
              </a:spcBef>
              <a:spcAft>
                <a:spcPts val="0"/>
              </a:spcAft>
              <a:buNone/>
            </a:pPr>
            <a:r>
              <a:rPr lang="en-US" sz="2551">
                <a:solidFill>
                  <a:srgbClr val="FFFFFF"/>
                </a:solidFill>
              </a:rPr>
              <a:t>He has provided a great source of inspiration to all Trustees. </a:t>
            </a:r>
            <a:endParaRPr sz="2551">
              <a:solidFill>
                <a:srgbClr val="FFFFFF"/>
              </a:solidFill>
            </a:endParaRPr>
          </a:p>
          <a:p>
            <a:pPr indent="0" lvl="0" marL="342900" rtl="0" algn="l">
              <a:lnSpc>
                <a:spcPct val="100000"/>
              </a:lnSpc>
              <a:spcBef>
                <a:spcPts val="200"/>
              </a:spcBef>
              <a:spcAft>
                <a:spcPts val="0"/>
              </a:spcAft>
              <a:buNone/>
            </a:pPr>
            <a:r>
              <a:rPr lang="en-US" sz="2551">
                <a:solidFill>
                  <a:srgbClr val="FFFFFF"/>
                </a:solidFill>
              </a:rPr>
              <a:t>We are </a:t>
            </a:r>
            <a:r>
              <a:rPr lang="en-US" sz="2551">
                <a:solidFill>
                  <a:srgbClr val="FFFFFF"/>
                </a:solidFill>
              </a:rPr>
              <a:t>hopeful he will still contribute in many ways</a:t>
            </a:r>
            <a:endParaRPr sz="2551">
              <a:solidFill>
                <a:srgbClr val="FFFFFF"/>
              </a:solidFill>
            </a:endParaRPr>
          </a:p>
        </p:txBody>
      </p:sp>
      <p:pic>
        <p:nvPicPr>
          <p:cNvPr id="285" name="Google Shape;285;p24"/>
          <p:cNvPicPr preferRelativeResize="0"/>
          <p:nvPr/>
        </p:nvPicPr>
        <p:blipFill>
          <a:blip r:embed="rId3">
            <a:alphaModFix/>
          </a:blip>
          <a:stretch>
            <a:fillRect/>
          </a:stretch>
        </p:blipFill>
        <p:spPr>
          <a:xfrm>
            <a:off x="211550" y="1732332"/>
            <a:ext cx="3118878" cy="339333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
          <p:cNvSpPr txBox="1"/>
          <p:nvPr>
            <p:ph type="title"/>
          </p:nvPr>
        </p:nvSpPr>
        <p:spPr>
          <a:xfrm>
            <a:off x="1728056" y="295939"/>
            <a:ext cx="7467602" cy="1143002"/>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FFFFFF"/>
              </a:buClr>
              <a:buSzPts val="3696"/>
              <a:buFont typeface="Arial"/>
              <a:buNone/>
            </a:pPr>
            <a:r>
              <a:rPr lang="en-US" sz="3696"/>
              <a:t>Promoting the message</a:t>
            </a:r>
            <a:endParaRPr/>
          </a:p>
        </p:txBody>
      </p:sp>
      <p:sp>
        <p:nvSpPr>
          <p:cNvPr id="153" name="Google Shape;153;p2"/>
          <p:cNvSpPr txBox="1"/>
          <p:nvPr>
            <p:ph idx="1" type="body"/>
          </p:nvPr>
        </p:nvSpPr>
        <p:spPr>
          <a:xfrm>
            <a:off x="0" y="5437550"/>
            <a:ext cx="9144000" cy="1420500"/>
          </a:xfrm>
          <a:prstGeom prst="rect">
            <a:avLst/>
          </a:prstGeom>
          <a:noFill/>
          <a:ln>
            <a:noFill/>
          </a:ln>
        </p:spPr>
        <p:txBody>
          <a:bodyPr anchorCtr="0" anchor="t" bIns="45700" lIns="45700" spcFirstLastPara="1" rIns="45700" wrap="square" tIns="45700">
            <a:normAutofit fontScale="85000" lnSpcReduction="20000"/>
          </a:bodyPr>
          <a:lstStyle/>
          <a:p>
            <a:pPr indent="-260604" lvl="0" marL="260604" rtl="0" algn="l">
              <a:lnSpc>
                <a:spcPct val="100000"/>
              </a:lnSpc>
              <a:spcBef>
                <a:spcPts val="0"/>
              </a:spcBef>
              <a:spcAft>
                <a:spcPts val="0"/>
              </a:spcAft>
              <a:buClr>
                <a:srgbClr val="FFFFFF"/>
              </a:buClr>
              <a:buSzPct val="100000"/>
              <a:buFont typeface="Arial"/>
              <a:buNone/>
            </a:pPr>
            <a:r>
              <a:rPr lang="en-US" sz="2337">
                <a:solidFill>
                  <a:srgbClr val="FFFFFF"/>
                </a:solidFill>
              </a:rPr>
              <a:t>Newsletters – Editor Anne Thomas with Laura Donnelly and Lyn MacLardy responsible for HCWP content</a:t>
            </a:r>
            <a:endParaRPr/>
          </a:p>
          <a:p>
            <a:pPr indent="-260604" lvl="0" marL="260604" rtl="0" algn="l">
              <a:lnSpc>
                <a:spcPct val="100000"/>
              </a:lnSpc>
              <a:spcBef>
                <a:spcPts val="200"/>
              </a:spcBef>
              <a:spcAft>
                <a:spcPts val="0"/>
              </a:spcAft>
              <a:buClr>
                <a:srgbClr val="FFFFFF"/>
              </a:buClr>
              <a:buSzPct val="100000"/>
              <a:buFont typeface="Arial"/>
              <a:buNone/>
            </a:pPr>
            <a:r>
              <a:rPr lang="en-US" sz="2337">
                <a:solidFill>
                  <a:srgbClr val="FFFFFF"/>
                </a:solidFill>
              </a:rPr>
              <a:t> Website - Manager: Peter Moffatt, update to new website with Rose Grant- updated with editorials and recent news and newsletters from across Scotland </a:t>
            </a:r>
            <a:endParaRPr/>
          </a:p>
        </p:txBody>
      </p:sp>
      <p:sp>
        <p:nvSpPr>
          <p:cNvPr id="154" name="Google Shape;154;p2"/>
          <p:cNvSpPr txBox="1"/>
          <p:nvPr/>
        </p:nvSpPr>
        <p:spPr>
          <a:xfrm>
            <a:off x="5696825" y="2262200"/>
            <a:ext cx="3267600" cy="12006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2400"/>
              <a:buFont typeface="Arial"/>
              <a:buNone/>
            </a:pPr>
            <a:r>
              <a:rPr b="1" i="0" lang="en-US" sz="2400" u="none" cap="none" strike="noStrike">
                <a:solidFill>
                  <a:srgbClr val="FFFFFF"/>
                </a:solidFill>
                <a:latin typeface="Arial"/>
                <a:ea typeface="Arial"/>
                <a:cs typeface="Arial"/>
                <a:sym typeface="Arial"/>
              </a:rPr>
              <a:t>Thanks to Peter Moffatt,</a:t>
            </a:r>
            <a:r>
              <a:rPr b="1" lang="en-US" sz="2400">
                <a:solidFill>
                  <a:srgbClr val="FFFFFF"/>
                </a:solidFill>
              </a:rPr>
              <a:t> Rose Grant</a:t>
            </a:r>
            <a:r>
              <a:rPr b="1" i="0" lang="en-US" sz="2400" u="none" cap="none" strike="noStrike">
                <a:solidFill>
                  <a:srgbClr val="FFFFFF"/>
                </a:solidFill>
                <a:latin typeface="Arial"/>
                <a:ea typeface="Arial"/>
                <a:cs typeface="Arial"/>
                <a:sym typeface="Arial"/>
              </a:rPr>
              <a:t> and Anne Thomas</a:t>
            </a:r>
            <a:endParaRPr/>
          </a:p>
        </p:txBody>
      </p:sp>
      <p:pic>
        <p:nvPicPr>
          <p:cNvPr id="155" name="Google Shape;155;p2"/>
          <p:cNvPicPr preferRelativeResize="0"/>
          <p:nvPr/>
        </p:nvPicPr>
        <p:blipFill>
          <a:blip r:embed="rId3">
            <a:alphaModFix/>
          </a:blip>
          <a:stretch>
            <a:fillRect/>
          </a:stretch>
        </p:blipFill>
        <p:spPr>
          <a:xfrm>
            <a:off x="152400" y="1438950"/>
            <a:ext cx="4787430" cy="37375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g30fcd5a6d5b_0_8"/>
          <p:cNvSpPr txBox="1"/>
          <p:nvPr>
            <p:ph type="title"/>
          </p:nvPr>
        </p:nvSpPr>
        <p:spPr>
          <a:xfrm>
            <a:off x="1371600" y="457200"/>
            <a:ext cx="7467600" cy="715200"/>
          </a:xfrm>
          <a:prstGeom prst="rect">
            <a:avLst/>
          </a:prstGeom>
        </p:spPr>
        <p:txBody>
          <a:bodyPr anchorCtr="0" anchor="ctr" bIns="45700" lIns="45700" spcFirstLastPara="1" rIns="45700" wrap="square" tIns="45700">
            <a:normAutofit/>
          </a:bodyPr>
          <a:lstStyle/>
          <a:p>
            <a:pPr indent="0" lvl="0" marL="0" rtl="0" algn="ctr">
              <a:spcBef>
                <a:spcPts val="0"/>
              </a:spcBef>
              <a:spcAft>
                <a:spcPts val="0"/>
              </a:spcAft>
              <a:buClr>
                <a:schemeClr val="lt1"/>
              </a:buClr>
              <a:buSzPts val="990"/>
              <a:buFont typeface="Arial"/>
              <a:buNone/>
            </a:pPr>
            <a:r>
              <a:rPr lang="en-US" sz="3126">
                <a:solidFill>
                  <a:schemeClr val="lt1"/>
                </a:solidFill>
              </a:rPr>
              <a:t> TBI Trustee retirement of Julie Gibson</a:t>
            </a:r>
            <a:endParaRPr sz="3759"/>
          </a:p>
        </p:txBody>
      </p:sp>
      <p:sp>
        <p:nvSpPr>
          <p:cNvPr id="291" name="Google Shape;291;g30fcd5a6d5b_0_8"/>
          <p:cNvSpPr txBox="1"/>
          <p:nvPr>
            <p:ph idx="1" type="body"/>
          </p:nvPr>
        </p:nvSpPr>
        <p:spPr>
          <a:xfrm>
            <a:off x="4475550" y="1429625"/>
            <a:ext cx="4492200" cy="5323200"/>
          </a:xfrm>
          <a:prstGeom prst="rect">
            <a:avLst/>
          </a:prstGeom>
        </p:spPr>
        <p:txBody>
          <a:bodyPr anchorCtr="0" anchor="t" bIns="45700" lIns="45700" spcFirstLastPara="1" rIns="45700" wrap="square" tIns="45700">
            <a:noAutofit/>
          </a:bodyPr>
          <a:lstStyle/>
          <a:p>
            <a:pPr indent="0" lvl="0" marL="0" rtl="0" algn="l">
              <a:lnSpc>
                <a:spcPct val="105000"/>
              </a:lnSpc>
              <a:spcBef>
                <a:spcPts val="0"/>
              </a:spcBef>
              <a:spcAft>
                <a:spcPts val="0"/>
              </a:spcAft>
              <a:buClr>
                <a:schemeClr val="dk1"/>
              </a:buClr>
              <a:buSzPts val="770"/>
              <a:buFont typeface="Arial"/>
              <a:buNone/>
            </a:pPr>
            <a:r>
              <a:rPr b="0" lang="en-US" sz="1800">
                <a:solidFill>
                  <a:schemeClr val="lt1"/>
                </a:solidFill>
                <a:latin typeface="Verdana"/>
                <a:ea typeface="Verdana"/>
                <a:cs typeface="Verdana"/>
                <a:sym typeface="Verdana"/>
              </a:rPr>
              <a:t>Julie has been a TBI Trustee for about 10 years including the roles of Convenor and Treasurer. Her professional background was in careers guidance in Kent. She also pursued an interest in spirituality.</a:t>
            </a:r>
            <a:endParaRPr b="0" sz="1800">
              <a:solidFill>
                <a:schemeClr val="lt1"/>
              </a:solidFill>
              <a:latin typeface="Verdana"/>
              <a:ea typeface="Verdana"/>
              <a:cs typeface="Verdana"/>
              <a:sym typeface="Verdana"/>
            </a:endParaRPr>
          </a:p>
          <a:p>
            <a:pPr indent="0" lvl="0" marL="0" rtl="0" algn="l">
              <a:lnSpc>
                <a:spcPct val="105000"/>
              </a:lnSpc>
              <a:spcBef>
                <a:spcPts val="0"/>
              </a:spcBef>
              <a:spcAft>
                <a:spcPts val="0"/>
              </a:spcAft>
              <a:buSzPts val="770"/>
              <a:buNone/>
            </a:pPr>
            <a:r>
              <a:rPr b="0" lang="en-US" sz="1800">
                <a:solidFill>
                  <a:schemeClr val="lt1"/>
                </a:solidFill>
                <a:latin typeface="Verdana"/>
                <a:ea typeface="Verdana"/>
                <a:cs typeface="Verdana"/>
                <a:sym typeface="Verdana"/>
              </a:rPr>
              <a:t>An Earth Literacy course at Genesis Farm, New Jersey, was a wake up call to what is happening to our planet and since then she has been trying to live out the implications of that. She first heard of Transition Towns there.</a:t>
            </a:r>
            <a:br>
              <a:rPr b="0" lang="en-US" sz="1800">
                <a:solidFill>
                  <a:schemeClr val="lt1"/>
                </a:solidFill>
                <a:latin typeface="Verdana"/>
                <a:ea typeface="Verdana"/>
                <a:cs typeface="Verdana"/>
                <a:sym typeface="Verdana"/>
              </a:rPr>
            </a:br>
            <a:r>
              <a:rPr b="0" lang="en-US" sz="1800">
                <a:solidFill>
                  <a:schemeClr val="lt1"/>
                </a:solidFill>
                <a:latin typeface="Verdana"/>
                <a:ea typeface="Verdana"/>
                <a:cs typeface="Verdana"/>
                <a:sym typeface="Verdana"/>
              </a:rPr>
              <a:t>Originally from Inverness she moved back north, to Munlochy created a vegetable and fruit garden and energy efficient house. She will continue to chair the Food Group.</a:t>
            </a:r>
            <a:endParaRPr sz="1800">
              <a:highlight>
                <a:schemeClr val="lt1"/>
              </a:highlight>
            </a:endParaRPr>
          </a:p>
        </p:txBody>
      </p:sp>
      <p:pic>
        <p:nvPicPr>
          <p:cNvPr id="292" name="Google Shape;292;g30fcd5a6d5b_0_8"/>
          <p:cNvPicPr preferRelativeResize="0"/>
          <p:nvPr/>
        </p:nvPicPr>
        <p:blipFill>
          <a:blip r:embed="rId3">
            <a:alphaModFix/>
          </a:blip>
          <a:stretch>
            <a:fillRect/>
          </a:stretch>
        </p:blipFill>
        <p:spPr>
          <a:xfrm>
            <a:off x="190000" y="1617513"/>
            <a:ext cx="4154049" cy="44221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5"/>
          <p:cNvSpPr txBox="1"/>
          <p:nvPr>
            <p:ph type="title"/>
          </p:nvPr>
        </p:nvSpPr>
        <p:spPr>
          <a:xfrm>
            <a:off x="1371600" y="457200"/>
            <a:ext cx="7467600" cy="1143000"/>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FFFFFF"/>
              </a:buClr>
              <a:buSzPts val="3200"/>
              <a:buFont typeface="Arial"/>
              <a:buNone/>
            </a:pPr>
            <a:r>
              <a:rPr lang="en-US" sz="3200"/>
              <a:t>Goodbye to Julian and Julie as a Trustees</a:t>
            </a:r>
            <a:endParaRPr/>
          </a:p>
        </p:txBody>
      </p:sp>
      <p:sp>
        <p:nvSpPr>
          <p:cNvPr id="298" name="Google Shape;298;p25"/>
          <p:cNvSpPr txBox="1"/>
          <p:nvPr/>
        </p:nvSpPr>
        <p:spPr>
          <a:xfrm>
            <a:off x="4995875" y="1153650"/>
            <a:ext cx="3873900" cy="5695200"/>
          </a:xfrm>
          <a:prstGeom prst="rect">
            <a:avLst/>
          </a:prstGeom>
          <a:noFill/>
          <a:ln>
            <a:noFill/>
          </a:ln>
        </p:spPr>
        <p:txBody>
          <a:bodyPr anchorCtr="0" anchor="t" bIns="45700" lIns="45700" spcFirstLastPara="1" rIns="45700" wrap="square" tIns="45700">
            <a:spAutoFit/>
          </a:bodyPr>
          <a:lstStyle/>
          <a:p>
            <a:pPr indent="-342900" lvl="0" marL="342900" marR="0" rtl="0" algn="l">
              <a:lnSpc>
                <a:spcPct val="100000"/>
              </a:lnSpc>
              <a:spcBef>
                <a:spcPts val="0"/>
              </a:spcBef>
              <a:spcAft>
                <a:spcPts val="0"/>
              </a:spcAft>
              <a:buClr>
                <a:srgbClr val="FFFFFF"/>
              </a:buClr>
              <a:buSzPts val="2800"/>
              <a:buFont typeface="Arial"/>
              <a:buNone/>
            </a:pPr>
            <a:r>
              <a:t/>
            </a:r>
            <a:endParaRPr b="1" i="0" sz="2800" u="none" cap="none" strike="noStrike">
              <a:solidFill>
                <a:srgbClr val="FFFFFF"/>
              </a:solidFill>
              <a:latin typeface="Arial"/>
              <a:ea typeface="Arial"/>
              <a:cs typeface="Arial"/>
              <a:sym typeface="Arial"/>
            </a:endParaRPr>
          </a:p>
          <a:p>
            <a:pPr indent="-342900" lvl="0" marL="342900" marR="0" rtl="0" algn="l">
              <a:lnSpc>
                <a:spcPct val="100000"/>
              </a:lnSpc>
              <a:spcBef>
                <a:spcPts val="0"/>
              </a:spcBef>
              <a:spcAft>
                <a:spcPts val="0"/>
              </a:spcAft>
              <a:buClr>
                <a:srgbClr val="FFFFFF"/>
              </a:buClr>
              <a:buSzPts val="2800"/>
              <a:buFont typeface="Arial"/>
              <a:buChar char="•"/>
            </a:pPr>
            <a:r>
              <a:rPr b="1" i="0" lang="en-US" sz="2800" u="none" cap="none" strike="noStrike">
                <a:solidFill>
                  <a:srgbClr val="FFFFFF"/>
                </a:solidFill>
                <a:latin typeface="Arial"/>
                <a:ea typeface="Arial"/>
                <a:cs typeface="Arial"/>
                <a:sym typeface="Arial"/>
              </a:rPr>
              <a:t>S</a:t>
            </a:r>
            <a:r>
              <a:rPr b="1" lang="en-US" sz="2800">
                <a:solidFill>
                  <a:srgbClr val="FFFFFF"/>
                </a:solidFill>
              </a:rPr>
              <a:t>ix</a:t>
            </a:r>
            <a:r>
              <a:rPr b="1" i="0" lang="en-US" sz="2800" u="none" cap="none" strike="noStrike">
                <a:solidFill>
                  <a:srgbClr val="FFFFFF"/>
                </a:solidFill>
                <a:latin typeface="Arial"/>
                <a:ea typeface="Arial"/>
                <a:cs typeface="Arial"/>
                <a:sym typeface="Arial"/>
              </a:rPr>
              <a:t> </a:t>
            </a:r>
            <a:r>
              <a:rPr b="1" lang="en-US" sz="2800">
                <a:solidFill>
                  <a:srgbClr val="FFFFFF"/>
                </a:solidFill>
              </a:rPr>
              <a:t>Trustees</a:t>
            </a:r>
            <a:r>
              <a:rPr b="1" i="0" lang="en-US" sz="2800" u="none" cap="none" strike="noStrike">
                <a:solidFill>
                  <a:srgbClr val="FFFFFF"/>
                </a:solidFill>
                <a:latin typeface="Arial"/>
                <a:ea typeface="Arial"/>
                <a:cs typeface="Arial"/>
                <a:sym typeface="Arial"/>
              </a:rPr>
              <a:t> are involved with different local and national groups. </a:t>
            </a:r>
            <a:endParaRPr b="1" i="0" sz="2800" u="none" cap="none" strike="noStrike">
              <a:solidFill>
                <a:srgbClr val="FFFFFF"/>
              </a:solidFill>
              <a:latin typeface="Arial"/>
              <a:ea typeface="Arial"/>
              <a:cs typeface="Arial"/>
              <a:sym typeface="Arial"/>
            </a:endParaRPr>
          </a:p>
          <a:p>
            <a:pPr indent="-342900" lvl="0" marL="342900" marR="0" rtl="0" algn="l">
              <a:lnSpc>
                <a:spcPct val="100000"/>
              </a:lnSpc>
              <a:spcBef>
                <a:spcPts val="0"/>
              </a:spcBef>
              <a:spcAft>
                <a:spcPts val="0"/>
              </a:spcAft>
              <a:buClr>
                <a:srgbClr val="FFFFFF"/>
              </a:buClr>
              <a:buSzPts val="2800"/>
              <a:buFont typeface="Arial"/>
              <a:buChar char="•"/>
            </a:pPr>
            <a:r>
              <a:rPr b="1" lang="en-US" sz="2800">
                <a:solidFill>
                  <a:srgbClr val="FFFFFF"/>
                </a:solidFill>
              </a:rPr>
              <a:t>2</a:t>
            </a:r>
            <a:r>
              <a:rPr b="1" i="0" lang="en-US" sz="2800" u="none" cap="none" strike="noStrike">
                <a:solidFill>
                  <a:srgbClr val="FFFFFF"/>
                </a:solidFill>
                <a:latin typeface="Arial"/>
                <a:ea typeface="Arial"/>
                <a:cs typeface="Arial"/>
                <a:sym typeface="Arial"/>
              </a:rPr>
              <a:t> will step down this year and </a:t>
            </a:r>
            <a:r>
              <a:rPr b="1" lang="en-US" sz="2800">
                <a:solidFill>
                  <a:srgbClr val="FFFFFF"/>
                </a:solidFill>
              </a:rPr>
              <a:t>2 more join</a:t>
            </a:r>
            <a:endParaRPr b="1" i="0" sz="2800" u="none" cap="none" strike="noStrike">
              <a:solidFill>
                <a:srgbClr val="FFFFFF"/>
              </a:solidFill>
              <a:latin typeface="Arial"/>
              <a:ea typeface="Arial"/>
              <a:cs typeface="Arial"/>
              <a:sym typeface="Arial"/>
            </a:endParaRPr>
          </a:p>
          <a:p>
            <a:pPr indent="-342900" lvl="0" marL="342900" marR="0" rtl="0" algn="l">
              <a:lnSpc>
                <a:spcPct val="100000"/>
              </a:lnSpc>
              <a:spcBef>
                <a:spcPts val="0"/>
              </a:spcBef>
              <a:spcAft>
                <a:spcPts val="0"/>
              </a:spcAft>
              <a:buClr>
                <a:srgbClr val="FFFFFF"/>
              </a:buClr>
              <a:buSzPts val="2800"/>
              <a:buFont typeface="Arial"/>
              <a:buChar char="•"/>
            </a:pPr>
            <a:r>
              <a:rPr b="1" i="0" lang="en-US" sz="2800" u="none" cap="none" strike="noStrike">
                <a:solidFill>
                  <a:srgbClr val="FFFFFF"/>
                </a:solidFill>
                <a:latin typeface="Arial"/>
                <a:ea typeface="Arial"/>
                <a:cs typeface="Arial"/>
                <a:sym typeface="Arial"/>
              </a:rPr>
              <a:t>All members need to spread the message of Transition in their daily lives</a:t>
            </a:r>
            <a:endParaRPr/>
          </a:p>
        </p:txBody>
      </p:sp>
      <p:sp>
        <p:nvSpPr>
          <p:cNvPr id="299" name="Google Shape;299;p25"/>
          <p:cNvSpPr txBox="1"/>
          <p:nvPr/>
        </p:nvSpPr>
        <p:spPr>
          <a:xfrm>
            <a:off x="3405015" y="5429177"/>
            <a:ext cx="1590870" cy="437065"/>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0000"/>
              </a:buClr>
              <a:buSzPts val="2400"/>
              <a:buFont typeface="Arial"/>
              <a:buNone/>
            </a:pPr>
            <a:r>
              <a:t/>
            </a:r>
            <a:endParaRPr b="0" i="0" sz="2400" u="none" cap="none" strike="noStrike">
              <a:solidFill>
                <a:srgbClr val="FF0000"/>
              </a:solidFill>
              <a:latin typeface="Arial"/>
              <a:ea typeface="Arial"/>
              <a:cs typeface="Arial"/>
              <a:sym typeface="Arial"/>
            </a:endParaRPr>
          </a:p>
        </p:txBody>
      </p:sp>
      <p:sp>
        <p:nvSpPr>
          <p:cNvPr id="300" name="Google Shape;300;p25"/>
          <p:cNvSpPr txBox="1"/>
          <p:nvPr/>
        </p:nvSpPr>
        <p:spPr>
          <a:xfrm>
            <a:off x="435900" y="5234075"/>
            <a:ext cx="3983400" cy="461700"/>
          </a:xfrm>
          <a:prstGeom prst="rect">
            <a:avLst/>
          </a:prstGeom>
          <a:solidFill>
            <a:srgbClr val="00FFFF"/>
          </a:solid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433FF"/>
              </a:buClr>
              <a:buSzPts val="2400"/>
              <a:buFont typeface="Helvetica Neue"/>
              <a:buNone/>
            </a:pPr>
            <a:r>
              <a:rPr lang="en-US" sz="2400">
                <a:solidFill>
                  <a:srgbClr val="0433FF"/>
                </a:solidFill>
                <a:latin typeface="Helvetica Neue"/>
                <a:ea typeface="Helvetica Neue"/>
                <a:cs typeface="Helvetica Neue"/>
                <a:sym typeface="Helvetica Neue"/>
              </a:rPr>
              <a:t>Could you</a:t>
            </a:r>
            <a:r>
              <a:rPr b="0" i="0" lang="en-US" sz="2400" u="none" cap="none" strike="noStrike">
                <a:solidFill>
                  <a:srgbClr val="0433FF"/>
                </a:solidFill>
                <a:latin typeface="Helvetica Neue"/>
                <a:ea typeface="Helvetica Neue"/>
                <a:cs typeface="Helvetica Neue"/>
                <a:sym typeface="Helvetica Neue"/>
              </a:rPr>
              <a:t> join us</a:t>
            </a:r>
            <a:r>
              <a:rPr lang="en-US" sz="2400">
                <a:solidFill>
                  <a:srgbClr val="0433FF"/>
                </a:solidFill>
                <a:latin typeface="Helvetica Neue"/>
                <a:ea typeface="Helvetica Neue"/>
                <a:cs typeface="Helvetica Neue"/>
                <a:sym typeface="Helvetica Neue"/>
              </a:rPr>
              <a:t>?</a:t>
            </a:r>
            <a:endParaRPr/>
          </a:p>
        </p:txBody>
      </p:sp>
      <p:pic>
        <p:nvPicPr>
          <p:cNvPr id="301" name="Google Shape;301;p25"/>
          <p:cNvPicPr preferRelativeResize="0"/>
          <p:nvPr/>
        </p:nvPicPr>
        <p:blipFill>
          <a:blip r:embed="rId3">
            <a:alphaModFix/>
          </a:blip>
          <a:stretch>
            <a:fillRect/>
          </a:stretch>
        </p:blipFill>
        <p:spPr>
          <a:xfrm>
            <a:off x="152400" y="1752600"/>
            <a:ext cx="4691081" cy="313000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30f2e649d61_0_1"/>
          <p:cNvSpPr txBox="1"/>
          <p:nvPr>
            <p:ph type="title"/>
          </p:nvPr>
        </p:nvSpPr>
        <p:spPr>
          <a:xfrm>
            <a:off x="1371600" y="457200"/>
            <a:ext cx="7467600" cy="1143000"/>
          </a:xfrm>
          <a:prstGeom prst="rect">
            <a:avLst/>
          </a:prstGeom>
        </p:spPr>
        <p:txBody>
          <a:bodyPr anchorCtr="0" anchor="ctr" bIns="45700" lIns="45700" spcFirstLastPara="1" rIns="45700" wrap="square" tIns="45700">
            <a:normAutofit/>
          </a:bodyPr>
          <a:lstStyle/>
          <a:p>
            <a:pPr indent="0" lvl="0" marL="0" rtl="0" algn="ctr">
              <a:spcBef>
                <a:spcPts val="0"/>
              </a:spcBef>
              <a:spcAft>
                <a:spcPts val="0"/>
              </a:spcAft>
              <a:buNone/>
            </a:pPr>
            <a:r>
              <a:rPr lang="en-US"/>
              <a:t>Death of ‘Agric’ </a:t>
            </a:r>
            <a:endParaRPr/>
          </a:p>
        </p:txBody>
      </p:sp>
      <p:sp>
        <p:nvSpPr>
          <p:cNvPr id="307" name="Google Shape;307;g30f2e649d61_0_1"/>
          <p:cNvSpPr txBox="1"/>
          <p:nvPr>
            <p:ph idx="1" type="body"/>
          </p:nvPr>
        </p:nvSpPr>
        <p:spPr>
          <a:xfrm>
            <a:off x="4959600" y="1437150"/>
            <a:ext cx="4025400" cy="5421000"/>
          </a:xfrm>
          <a:prstGeom prst="rect">
            <a:avLst/>
          </a:prstGeom>
          <a:ln cap="flat" cmpd="sng" w="9525">
            <a:solidFill>
              <a:schemeClr val="dk1"/>
            </a:solidFill>
            <a:prstDash val="solid"/>
            <a:round/>
            <a:headEnd len="sm" w="sm" type="none"/>
            <a:tailEnd len="sm" w="sm" type="none"/>
          </a:ln>
        </p:spPr>
        <p:txBody>
          <a:bodyPr anchorCtr="0" anchor="t" bIns="45700" lIns="45700" spcFirstLastPara="1" rIns="45700" wrap="square" tIns="45700">
            <a:noAutofit/>
          </a:bodyPr>
          <a:lstStyle/>
          <a:p>
            <a:pPr indent="0" lvl="0" marL="0" rtl="0" algn="l">
              <a:lnSpc>
                <a:spcPct val="80000"/>
              </a:lnSpc>
              <a:spcBef>
                <a:spcPts val="600"/>
              </a:spcBef>
              <a:spcAft>
                <a:spcPts val="0"/>
              </a:spcAft>
              <a:buSzPts val="770"/>
              <a:buNone/>
            </a:pPr>
            <a:r>
              <a:rPr lang="en-US" sz="1710">
                <a:solidFill>
                  <a:schemeClr val="lt1"/>
                </a:solidFill>
              </a:rPr>
              <a:t>We are sorry to share the sad news of the death of one of our founder members ‘Agric Hadron’. This was more of a pen name for John Church. His brother Stephen let us know. He died on 3rd September from heart related issues. He was the main driver of our very successful Potato day and incredibly knowledgeable on the subject as he was on many other issues. He served as webmanger and treasurer, helped set up </a:t>
            </a:r>
            <a:r>
              <a:rPr lang="en-US" sz="1710" u="sng">
                <a:solidFill>
                  <a:srgbClr val="00FFFF"/>
                </a:solidFill>
                <a:hlinkClick r:id="rId3">
                  <a:extLst>
                    <a:ext uri="{A12FA001-AC4F-418D-AE19-62706E023703}">
                      <ahyp:hlinkClr val="tx"/>
                    </a:ext>
                  </a:extLst>
                </a:hlinkClick>
              </a:rPr>
              <a:t>Culbokie Community Garden</a:t>
            </a:r>
            <a:r>
              <a:rPr lang="en-US" sz="1710">
                <a:solidFill>
                  <a:srgbClr val="00FFFF"/>
                </a:solidFill>
              </a:rPr>
              <a:t> </a:t>
            </a:r>
            <a:r>
              <a:rPr lang="en-US" sz="1710">
                <a:solidFill>
                  <a:schemeClr val="lt1"/>
                </a:solidFill>
              </a:rPr>
              <a:t>and polytunnel at Netherton, which now functions more like an allotment and helped with our Grow North Course. He moved South to look after elderly parents a few years ago. Some of his </a:t>
            </a:r>
            <a:r>
              <a:rPr lang="en-US" sz="1710" u="sng">
                <a:solidFill>
                  <a:srgbClr val="00FFFF"/>
                </a:solidFill>
                <a:hlinkClick r:id="rId4">
                  <a:extLst>
                    <a:ext uri="{A12FA001-AC4F-418D-AE19-62706E023703}">
                      <ahyp:hlinkClr val="tx"/>
                    </a:ext>
                  </a:extLst>
                </a:hlinkClick>
              </a:rPr>
              <a:t>posts</a:t>
            </a:r>
            <a:r>
              <a:rPr lang="en-US" sz="1710">
                <a:solidFill>
                  <a:srgbClr val="00FFFF"/>
                </a:solidFill>
              </a:rPr>
              <a:t> </a:t>
            </a:r>
            <a:r>
              <a:rPr lang="en-US" sz="1710">
                <a:solidFill>
                  <a:schemeClr val="lt1"/>
                </a:solidFill>
              </a:rPr>
              <a:t>are still up on our website forum. Sadly many of his predictions, which some felt overly gloomy have come to pass</a:t>
            </a:r>
            <a:endParaRPr sz="1710">
              <a:solidFill>
                <a:schemeClr val="lt1"/>
              </a:solidFill>
            </a:endParaRPr>
          </a:p>
          <a:p>
            <a:pPr indent="0" lvl="0" marL="0" rtl="0" algn="l">
              <a:lnSpc>
                <a:spcPct val="80000"/>
              </a:lnSpc>
              <a:spcBef>
                <a:spcPts val="600"/>
              </a:spcBef>
              <a:spcAft>
                <a:spcPts val="0"/>
              </a:spcAft>
              <a:buSzPts val="770"/>
              <a:buNone/>
            </a:pPr>
            <a:r>
              <a:rPr lang="en-US" sz="1836" u="sng">
                <a:solidFill>
                  <a:srgbClr val="00FFFF"/>
                </a:solidFill>
                <a:hlinkClick r:id="rId5">
                  <a:extLst>
                    <a:ext uri="{A12FA001-AC4F-418D-AE19-62706E023703}">
                      <ahyp:hlinkClr val="tx"/>
                    </a:ext>
                  </a:extLst>
                </a:hlinkClick>
              </a:rPr>
              <a:t>Frodo’s Solution</a:t>
            </a:r>
            <a:r>
              <a:rPr lang="en-US" sz="1836">
                <a:solidFill>
                  <a:schemeClr val="lt1"/>
                </a:solidFill>
              </a:rPr>
              <a:t> was particularly memorable. </a:t>
            </a:r>
            <a:endParaRPr sz="1836">
              <a:solidFill>
                <a:schemeClr val="lt1"/>
              </a:solidFill>
            </a:endParaRPr>
          </a:p>
        </p:txBody>
      </p:sp>
      <p:pic>
        <p:nvPicPr>
          <p:cNvPr id="308" name="Google Shape;308;g30f2e649d61_0_1"/>
          <p:cNvPicPr preferRelativeResize="0"/>
          <p:nvPr/>
        </p:nvPicPr>
        <p:blipFill rotWithShape="1">
          <a:blip r:embed="rId6">
            <a:alphaModFix/>
          </a:blip>
          <a:srcRect b="10682" l="0" r="21899" t="0"/>
          <a:stretch/>
        </p:blipFill>
        <p:spPr>
          <a:xfrm>
            <a:off x="394575" y="1437150"/>
            <a:ext cx="4423148" cy="3793724"/>
          </a:xfrm>
          <a:prstGeom prst="rect">
            <a:avLst/>
          </a:prstGeom>
          <a:noFill/>
          <a:ln>
            <a:noFill/>
          </a:ln>
        </p:spPr>
      </p:pic>
      <p:cxnSp>
        <p:nvCxnSpPr>
          <p:cNvPr id="309" name="Google Shape;309;g30f2e649d61_0_1"/>
          <p:cNvCxnSpPr/>
          <p:nvPr/>
        </p:nvCxnSpPr>
        <p:spPr>
          <a:xfrm>
            <a:off x="2032975" y="5700600"/>
            <a:ext cx="1803600" cy="1803600"/>
          </a:xfrm>
          <a:prstGeom prst="straightConnector1">
            <a:avLst/>
          </a:prstGeom>
          <a:noFill/>
          <a:ln cap="flat" cmpd="sng" w="9525">
            <a:solidFill>
              <a:schemeClr val="dk2"/>
            </a:solidFill>
            <a:prstDash val="solid"/>
            <a:round/>
            <a:headEnd len="med" w="med" type="none"/>
            <a:tailEnd len="med" w="med" type="none"/>
          </a:ln>
        </p:spPr>
      </p:cxnSp>
      <p:sp>
        <p:nvSpPr>
          <p:cNvPr id="310" name="Google Shape;310;g30f2e649d61_0_1"/>
          <p:cNvSpPr txBox="1"/>
          <p:nvPr/>
        </p:nvSpPr>
        <p:spPr>
          <a:xfrm>
            <a:off x="581575" y="5420850"/>
            <a:ext cx="4025400" cy="114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2000">
                <a:solidFill>
                  <a:schemeClr val="lt1"/>
                </a:solidFill>
              </a:rPr>
              <a:t>Agric leads a Grow North Session at Culbokie Community Garden polytunnel</a:t>
            </a:r>
            <a:endParaRPr i="1" sz="2000">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6"/>
          <p:cNvSpPr txBox="1"/>
          <p:nvPr>
            <p:ph idx="1" type="body"/>
          </p:nvPr>
        </p:nvSpPr>
        <p:spPr>
          <a:xfrm>
            <a:off x="1600200" y="228600"/>
            <a:ext cx="7543800" cy="1066800"/>
          </a:xfrm>
          <a:prstGeom prst="rect">
            <a:avLst/>
          </a:prstGeom>
          <a:noFill/>
          <a:ln>
            <a:noFill/>
          </a:ln>
        </p:spPr>
        <p:txBody>
          <a:bodyPr anchorCtr="0" anchor="t" bIns="45700" lIns="45700" spcFirstLastPara="1" rIns="45700" wrap="square" tIns="45700">
            <a:normAutofit fontScale="92500" lnSpcReduction="20000"/>
          </a:bodyPr>
          <a:lstStyle/>
          <a:p>
            <a:pPr indent="-457200" lvl="0" marL="457200" rtl="0" algn="ctr">
              <a:lnSpc>
                <a:spcPct val="90000"/>
              </a:lnSpc>
              <a:spcBef>
                <a:spcPts val="0"/>
              </a:spcBef>
              <a:spcAft>
                <a:spcPts val="0"/>
              </a:spcAft>
              <a:buClr>
                <a:srgbClr val="FFFFFF"/>
              </a:buClr>
              <a:buSzPct val="100000"/>
              <a:buFont typeface="Arial"/>
              <a:buNone/>
            </a:pPr>
            <a:r>
              <a:rPr lang="en-US">
                <a:solidFill>
                  <a:srgbClr val="FFFFFF"/>
                </a:solidFill>
              </a:rPr>
              <a:t>Transition Black Isle  AGM November  2024</a:t>
            </a:r>
            <a:r>
              <a:rPr lang="en-US" sz="3200"/>
              <a:t> </a:t>
            </a:r>
            <a:endParaRPr/>
          </a:p>
          <a:p>
            <a:pPr indent="0" lvl="0" marL="0" rtl="0" algn="ctr">
              <a:lnSpc>
                <a:spcPct val="90000"/>
              </a:lnSpc>
              <a:spcBef>
                <a:spcPts val="600"/>
              </a:spcBef>
              <a:spcAft>
                <a:spcPts val="0"/>
              </a:spcAft>
              <a:buClr>
                <a:srgbClr val="FFFFFF"/>
              </a:buClr>
              <a:buSzPct val="100000"/>
              <a:buFont typeface="Arial"/>
              <a:buNone/>
            </a:pPr>
            <a:r>
              <a:rPr lang="en-US">
                <a:solidFill>
                  <a:srgbClr val="FFFFFF"/>
                </a:solidFill>
              </a:rPr>
              <a:t>Convenor’s Report – Anne Thomas/ Rose Grant</a:t>
            </a:r>
            <a:endParaRPr/>
          </a:p>
        </p:txBody>
      </p:sp>
      <p:pic>
        <p:nvPicPr>
          <p:cNvPr descr="TransitionHandbook-768x768_DxO.jpg" id="316" name="Google Shape;316;p26"/>
          <p:cNvPicPr preferRelativeResize="0"/>
          <p:nvPr/>
        </p:nvPicPr>
        <p:blipFill rotWithShape="1">
          <a:blip r:embed="rId3">
            <a:alphaModFix/>
          </a:blip>
          <a:srcRect b="0" l="0" r="0" t="0"/>
          <a:stretch/>
        </p:blipFill>
        <p:spPr>
          <a:xfrm>
            <a:off x="-1" y="1456280"/>
            <a:ext cx="9144001" cy="2833688"/>
          </a:xfrm>
          <a:prstGeom prst="rect">
            <a:avLst/>
          </a:prstGeom>
          <a:noFill/>
          <a:ln>
            <a:noFill/>
          </a:ln>
        </p:spPr>
      </p:pic>
      <p:sp>
        <p:nvSpPr>
          <p:cNvPr id="317" name="Google Shape;317;p26"/>
          <p:cNvSpPr txBox="1"/>
          <p:nvPr/>
        </p:nvSpPr>
        <p:spPr>
          <a:xfrm>
            <a:off x="34746" y="4481009"/>
            <a:ext cx="9074509" cy="225316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2400"/>
              <a:buFont typeface="Helvetica Neue"/>
              <a:buNone/>
            </a:pPr>
            <a:r>
              <a:rPr b="0" i="0" lang="en-US" sz="2400" u="none" cap="none" strike="noStrike">
                <a:solidFill>
                  <a:srgbClr val="FFFFFF"/>
                </a:solidFill>
                <a:latin typeface="Helvetica Neue"/>
                <a:ea typeface="Helvetica Neue"/>
                <a:cs typeface="Helvetica Neue"/>
                <a:sym typeface="Helvetica Neue"/>
              </a:rPr>
              <a:t>From </a:t>
            </a:r>
            <a:r>
              <a:rPr b="0" i="1" lang="en-US" sz="2400" u="none" cap="none" strike="noStrike">
                <a:solidFill>
                  <a:srgbClr val="FFFFFF"/>
                </a:solidFill>
                <a:latin typeface="Helvetica Neue"/>
                <a:ea typeface="Helvetica Neue"/>
                <a:cs typeface="Helvetica Neue"/>
                <a:sym typeface="Helvetica Neue"/>
              </a:rPr>
              <a:t>The Transition Companion</a:t>
            </a:r>
            <a:r>
              <a:rPr b="0" i="0" lang="en-US" sz="2400" u="none" cap="none" strike="noStrike">
                <a:solidFill>
                  <a:srgbClr val="FFFFFF"/>
                </a:solidFill>
                <a:latin typeface="Helvetica Neue"/>
                <a:ea typeface="Helvetica Neue"/>
                <a:cs typeface="Helvetica Neue"/>
                <a:sym typeface="Helvetica Neue"/>
              </a:rPr>
              <a:t> by Rob Hopkins</a:t>
            </a:r>
            <a:endParaRPr/>
          </a:p>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FFFFFF"/>
              </a:buClr>
              <a:buSzPts val="2400"/>
              <a:buFont typeface="Helvetica Neue"/>
              <a:buNone/>
            </a:pPr>
            <a:r>
              <a:rPr b="0" i="0" lang="en-US" sz="2400" u="none" cap="none" strike="noStrike">
                <a:solidFill>
                  <a:srgbClr val="FFFFFF"/>
                </a:solidFill>
                <a:latin typeface="Helvetica Neue"/>
                <a:ea typeface="Helvetica Neue"/>
                <a:cs typeface="Helvetica Neue"/>
                <a:sym typeface="Helvetica Neue"/>
              </a:rPr>
              <a:t>If we wait for governments to act, it will be too little, too late</a:t>
            </a:r>
            <a:endParaRPr/>
          </a:p>
          <a:p>
            <a:pPr indent="0" lvl="0" marL="0" marR="0" rtl="0" algn="ctr">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If we act as individuals, it’ll be too little</a:t>
            </a:r>
            <a:endParaRPr/>
          </a:p>
          <a:p>
            <a:pPr indent="0" lvl="0" marL="0" marR="0" rtl="0" algn="ctr">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But if we act as communities, it just might be enough, just in time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
          <p:cNvSpPr txBox="1"/>
          <p:nvPr>
            <p:ph type="title"/>
          </p:nvPr>
        </p:nvSpPr>
        <p:spPr>
          <a:xfrm>
            <a:off x="51657" y="295939"/>
            <a:ext cx="9144001" cy="190362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3607"/>
              <a:buFont typeface="Arial"/>
              <a:buNone/>
            </a:pPr>
            <a:r>
              <a:rPr lang="en-US" sz="3607"/>
              <a:t>Promoting the message</a:t>
            </a:r>
            <a:endParaRPr/>
          </a:p>
          <a:p>
            <a:pPr indent="0" lvl="0" marL="0" rtl="0" algn="ctr">
              <a:lnSpc>
                <a:spcPct val="100000"/>
              </a:lnSpc>
              <a:spcBef>
                <a:spcPts val="0"/>
              </a:spcBef>
              <a:spcAft>
                <a:spcPts val="0"/>
              </a:spcAft>
              <a:buClr>
                <a:srgbClr val="FFFFFF"/>
              </a:buClr>
              <a:buSzPts val="3034"/>
              <a:buFont typeface="Arial"/>
              <a:buNone/>
            </a:pPr>
            <a:r>
              <a:rPr lang="en-US" sz="3034"/>
              <a:t>through revamping the website</a:t>
            </a:r>
            <a:endParaRPr/>
          </a:p>
          <a:p>
            <a:pPr indent="0" lvl="0" marL="0" rtl="0" algn="ctr">
              <a:lnSpc>
                <a:spcPct val="100000"/>
              </a:lnSpc>
              <a:spcBef>
                <a:spcPts val="0"/>
              </a:spcBef>
              <a:spcAft>
                <a:spcPts val="0"/>
              </a:spcAft>
              <a:buClr>
                <a:srgbClr val="FFFFFF"/>
              </a:buClr>
              <a:buSzPts val="3034"/>
              <a:buFont typeface="Arial"/>
              <a:buNone/>
            </a:pPr>
            <a:r>
              <a:t/>
            </a:r>
            <a:endParaRPr sz="3034"/>
          </a:p>
        </p:txBody>
      </p:sp>
      <p:sp>
        <p:nvSpPr>
          <p:cNvPr id="161" name="Google Shape;161;p3"/>
          <p:cNvSpPr txBox="1"/>
          <p:nvPr>
            <p:ph idx="1" type="body"/>
          </p:nvPr>
        </p:nvSpPr>
        <p:spPr>
          <a:xfrm>
            <a:off x="0" y="5557849"/>
            <a:ext cx="9144000" cy="1300152"/>
          </a:xfrm>
          <a:prstGeom prst="rect">
            <a:avLst/>
          </a:prstGeom>
          <a:noFill/>
          <a:ln>
            <a:noFill/>
          </a:ln>
        </p:spPr>
        <p:txBody>
          <a:bodyPr anchorCtr="0" anchor="t" bIns="45700" lIns="45700" spcFirstLastPara="1" rIns="45700" wrap="square" tIns="45700">
            <a:normAutofit/>
          </a:bodyPr>
          <a:lstStyle/>
          <a:p>
            <a:pPr indent="-297179" lvl="0" marL="297179" rtl="0" algn="ctr">
              <a:lnSpc>
                <a:spcPct val="100000"/>
              </a:lnSpc>
              <a:spcBef>
                <a:spcPts val="0"/>
              </a:spcBef>
              <a:spcAft>
                <a:spcPts val="0"/>
              </a:spcAft>
              <a:buClr>
                <a:srgbClr val="FFFFFF"/>
              </a:buClr>
              <a:buSzPts val="2665"/>
              <a:buFont typeface="Arial"/>
              <a:buNone/>
            </a:pPr>
            <a:r>
              <a:rPr lang="en-US" sz="2665">
                <a:solidFill>
                  <a:srgbClr val="FFFFFF"/>
                </a:solidFill>
              </a:rPr>
              <a:t>Work in progress</a:t>
            </a:r>
            <a:endParaRPr/>
          </a:p>
          <a:p>
            <a:pPr indent="-297179" lvl="0" marL="297179" rtl="0" algn="ctr">
              <a:lnSpc>
                <a:spcPct val="100000"/>
              </a:lnSpc>
              <a:spcBef>
                <a:spcPts val="300"/>
              </a:spcBef>
              <a:spcAft>
                <a:spcPts val="0"/>
              </a:spcAft>
              <a:buClr>
                <a:srgbClr val="FFFFFF"/>
              </a:buClr>
              <a:buSzPts val="2665"/>
              <a:buFont typeface="Arial"/>
              <a:buNone/>
            </a:pPr>
            <a:r>
              <a:rPr lang="en-US" sz="2665">
                <a:solidFill>
                  <a:srgbClr val="FFFFFF"/>
                </a:solidFill>
              </a:rPr>
              <a:t>Thanks to Peter Moffatt, Rose Grant and Plexus Media</a:t>
            </a:r>
            <a:endParaRPr/>
          </a:p>
        </p:txBody>
      </p:sp>
      <p:pic>
        <p:nvPicPr>
          <p:cNvPr descr="Screenshot 2022-11-16 at 16.03.51.jpg" id="162" name="Google Shape;162;p3"/>
          <p:cNvPicPr preferRelativeResize="0"/>
          <p:nvPr/>
        </p:nvPicPr>
        <p:blipFill rotWithShape="1">
          <a:blip r:embed="rId3">
            <a:alphaModFix/>
          </a:blip>
          <a:srcRect b="0" l="0" r="0" t="0"/>
          <a:stretch/>
        </p:blipFill>
        <p:spPr>
          <a:xfrm>
            <a:off x="886849" y="1651650"/>
            <a:ext cx="7837376" cy="37428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4"/>
          <p:cNvSpPr txBox="1"/>
          <p:nvPr>
            <p:ph type="title"/>
          </p:nvPr>
        </p:nvSpPr>
        <p:spPr>
          <a:xfrm>
            <a:off x="51657" y="295939"/>
            <a:ext cx="9144001" cy="190362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3607"/>
              <a:buFont typeface="Arial"/>
              <a:buNone/>
            </a:pPr>
            <a:r>
              <a:rPr lang="en-US" sz="3607"/>
              <a:t>Promoting the message</a:t>
            </a:r>
            <a:endParaRPr/>
          </a:p>
          <a:p>
            <a:pPr indent="0" lvl="0" marL="0" rtl="0" algn="ctr">
              <a:lnSpc>
                <a:spcPct val="100000"/>
              </a:lnSpc>
              <a:spcBef>
                <a:spcPts val="0"/>
              </a:spcBef>
              <a:spcAft>
                <a:spcPts val="0"/>
              </a:spcAft>
              <a:buClr>
                <a:srgbClr val="FFFFFF"/>
              </a:buClr>
              <a:buSzPts val="3034"/>
              <a:buFont typeface="Arial"/>
              <a:buNone/>
            </a:pPr>
            <a:r>
              <a:rPr lang="en-US" sz="3034"/>
              <a:t>through political activity</a:t>
            </a:r>
            <a:endParaRPr/>
          </a:p>
          <a:p>
            <a:pPr indent="0" lvl="0" marL="0" rtl="0" algn="ctr">
              <a:lnSpc>
                <a:spcPct val="100000"/>
              </a:lnSpc>
              <a:spcBef>
                <a:spcPts val="0"/>
              </a:spcBef>
              <a:spcAft>
                <a:spcPts val="0"/>
              </a:spcAft>
              <a:buClr>
                <a:srgbClr val="FFFFFF"/>
              </a:buClr>
              <a:buSzPts val="3034"/>
              <a:buFont typeface="Arial"/>
              <a:buNone/>
            </a:pPr>
            <a:r>
              <a:t/>
            </a:r>
            <a:endParaRPr sz="3034"/>
          </a:p>
        </p:txBody>
      </p:sp>
      <p:sp>
        <p:nvSpPr>
          <p:cNvPr id="168" name="Google Shape;168;p4"/>
          <p:cNvSpPr txBox="1"/>
          <p:nvPr>
            <p:ph idx="1" type="body"/>
          </p:nvPr>
        </p:nvSpPr>
        <p:spPr>
          <a:xfrm>
            <a:off x="0" y="5557849"/>
            <a:ext cx="9144000" cy="1300152"/>
          </a:xfrm>
          <a:prstGeom prst="rect">
            <a:avLst/>
          </a:prstGeom>
          <a:noFill/>
          <a:ln>
            <a:noFill/>
          </a:ln>
        </p:spPr>
        <p:txBody>
          <a:bodyPr anchorCtr="0" anchor="t" bIns="45700" lIns="45700" spcFirstLastPara="1" rIns="45700" wrap="square" tIns="45700">
            <a:normAutofit/>
          </a:bodyPr>
          <a:lstStyle/>
          <a:p>
            <a:pPr indent="-310895" lvl="0" marL="310895" marR="0" rtl="0" algn="ctr">
              <a:lnSpc>
                <a:spcPct val="100000"/>
              </a:lnSpc>
              <a:spcBef>
                <a:spcPts val="0"/>
              </a:spcBef>
              <a:spcAft>
                <a:spcPts val="0"/>
              </a:spcAft>
              <a:buClr>
                <a:srgbClr val="FFFFFF"/>
              </a:buClr>
              <a:buSzPts val="2788"/>
              <a:buFont typeface="Arial"/>
              <a:buNone/>
            </a:pPr>
            <a:r>
              <a:rPr lang="en-US" sz="2788">
                <a:solidFill>
                  <a:srgbClr val="FFFFFF"/>
                </a:solidFill>
              </a:rPr>
              <a:t>Anne Thomas stood in the General election this year, </a:t>
            </a:r>
            <a:endParaRPr/>
          </a:p>
        </p:txBody>
      </p:sp>
      <p:pic>
        <p:nvPicPr>
          <p:cNvPr descr="1303415.jpg" id="169" name="Google Shape;169;p4"/>
          <p:cNvPicPr preferRelativeResize="0"/>
          <p:nvPr/>
        </p:nvPicPr>
        <p:blipFill rotWithShape="1">
          <a:blip r:embed="rId3">
            <a:alphaModFix/>
          </a:blip>
          <a:srcRect b="0" l="0" r="0" t="0"/>
          <a:stretch/>
        </p:blipFill>
        <p:spPr>
          <a:xfrm>
            <a:off x="1488100" y="1647799"/>
            <a:ext cx="6674875" cy="37546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5"/>
          <p:cNvSpPr txBox="1"/>
          <p:nvPr>
            <p:ph type="title"/>
          </p:nvPr>
        </p:nvSpPr>
        <p:spPr>
          <a:xfrm>
            <a:off x="51657" y="295939"/>
            <a:ext cx="9144001" cy="1903628"/>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ct val="100000"/>
              <a:buFont typeface="Arial"/>
              <a:buNone/>
            </a:pPr>
            <a:r>
              <a:rPr lang="en-US" sz="3607"/>
              <a:t>Promoting the message</a:t>
            </a:r>
            <a:endParaRPr/>
          </a:p>
          <a:p>
            <a:pPr indent="0" lvl="0" marL="0" rtl="0" algn="ctr">
              <a:lnSpc>
                <a:spcPct val="100000"/>
              </a:lnSpc>
              <a:spcBef>
                <a:spcPts val="0"/>
              </a:spcBef>
              <a:spcAft>
                <a:spcPts val="0"/>
              </a:spcAft>
              <a:buClr>
                <a:srgbClr val="FFFFFF"/>
              </a:buClr>
              <a:buSzPct val="100000"/>
              <a:buFont typeface="Arial"/>
              <a:buNone/>
            </a:pPr>
            <a:r>
              <a:rPr lang="en-US" sz="3034"/>
              <a:t>Community Markets, Potato Day, </a:t>
            </a:r>
            <a:endParaRPr sz="3034"/>
          </a:p>
          <a:p>
            <a:pPr indent="0" lvl="0" marL="0" rtl="0" algn="ctr">
              <a:lnSpc>
                <a:spcPct val="100000"/>
              </a:lnSpc>
              <a:spcBef>
                <a:spcPts val="0"/>
              </a:spcBef>
              <a:spcAft>
                <a:spcPts val="0"/>
              </a:spcAft>
              <a:buClr>
                <a:srgbClr val="FFFFFF"/>
              </a:buClr>
              <a:buSzPct val="100000"/>
              <a:buFont typeface="Arial"/>
              <a:buNone/>
            </a:pPr>
            <a:r>
              <a:rPr lang="en-US" sz="3034"/>
              <a:t>Climate Cafes and Repair Cafes and</a:t>
            </a:r>
            <a:endParaRPr/>
          </a:p>
          <a:p>
            <a:pPr indent="0" lvl="0" marL="0" rtl="0" algn="ctr">
              <a:lnSpc>
                <a:spcPct val="100000"/>
              </a:lnSpc>
              <a:spcBef>
                <a:spcPts val="0"/>
              </a:spcBef>
              <a:spcAft>
                <a:spcPts val="0"/>
              </a:spcAft>
              <a:buClr>
                <a:srgbClr val="FFFFFF"/>
              </a:buClr>
              <a:buSzPct val="100000"/>
              <a:buFont typeface="Arial"/>
              <a:buNone/>
            </a:pPr>
            <a:r>
              <a:rPr lang="en-US" sz="3034"/>
              <a:t>Black Isle Gathering</a:t>
            </a:r>
            <a:endParaRPr/>
          </a:p>
        </p:txBody>
      </p:sp>
      <p:sp>
        <p:nvSpPr>
          <p:cNvPr id="175" name="Google Shape;175;p5"/>
          <p:cNvSpPr txBox="1"/>
          <p:nvPr>
            <p:ph idx="1" type="body"/>
          </p:nvPr>
        </p:nvSpPr>
        <p:spPr>
          <a:xfrm>
            <a:off x="0" y="5557849"/>
            <a:ext cx="9144000" cy="1300152"/>
          </a:xfrm>
          <a:prstGeom prst="rect">
            <a:avLst/>
          </a:prstGeom>
          <a:noFill/>
          <a:ln>
            <a:noFill/>
          </a:ln>
        </p:spPr>
        <p:txBody>
          <a:bodyPr anchorCtr="0" anchor="t" bIns="45700" lIns="45700" spcFirstLastPara="1" rIns="45700" wrap="square" tIns="45700">
            <a:normAutofit lnSpcReduction="20000"/>
          </a:bodyPr>
          <a:lstStyle/>
          <a:p>
            <a:pPr indent="-182880" lvl="0" marL="182880" rtl="0" algn="ctr">
              <a:lnSpc>
                <a:spcPct val="100000"/>
              </a:lnSpc>
              <a:spcBef>
                <a:spcPts val="0"/>
              </a:spcBef>
              <a:spcAft>
                <a:spcPts val="0"/>
              </a:spcAft>
              <a:buClr>
                <a:srgbClr val="FFFFFF"/>
              </a:buClr>
              <a:buSzPts val="2360"/>
              <a:buFont typeface="Arial"/>
              <a:buNone/>
            </a:pPr>
            <a:r>
              <a:rPr lang="en-US" sz="2360">
                <a:solidFill>
                  <a:srgbClr val="FFFFFF"/>
                </a:solidFill>
              </a:rPr>
              <a:t>For BIG, thanks to all those involved in all these activities</a:t>
            </a:r>
            <a:endParaRPr/>
          </a:p>
          <a:p>
            <a:pPr indent="-182880" lvl="0" marL="182880" rtl="0" algn="ctr">
              <a:lnSpc>
                <a:spcPct val="100000"/>
              </a:lnSpc>
              <a:spcBef>
                <a:spcPts val="200"/>
              </a:spcBef>
              <a:spcAft>
                <a:spcPts val="0"/>
              </a:spcAft>
              <a:buClr>
                <a:srgbClr val="FFFFFF"/>
              </a:buClr>
              <a:buSzPts val="2360"/>
              <a:buFont typeface="Arial"/>
              <a:buNone/>
            </a:pPr>
            <a:r>
              <a:rPr lang="en-US" sz="2360">
                <a:solidFill>
                  <a:srgbClr val="FFFFFF"/>
                </a:solidFill>
              </a:rPr>
              <a:t>es</a:t>
            </a:r>
            <a:r>
              <a:rPr lang="en-US" sz="2360">
                <a:solidFill>
                  <a:srgbClr val="FFFFFF"/>
                </a:solidFill>
              </a:rPr>
              <a:t> Highland Community Waste Partnership, TBI and the Black Isle Men’s Shed</a:t>
            </a:r>
            <a:endParaRPr/>
          </a:p>
          <a:p>
            <a:pPr indent="-182880" lvl="0" marL="182880" rtl="0" algn="l">
              <a:lnSpc>
                <a:spcPct val="100000"/>
              </a:lnSpc>
              <a:spcBef>
                <a:spcPts val="200"/>
              </a:spcBef>
              <a:spcAft>
                <a:spcPts val="0"/>
              </a:spcAft>
              <a:buClr>
                <a:srgbClr val="FFFFFF"/>
              </a:buClr>
              <a:buSzPts val="2360"/>
              <a:buFont typeface="Arial"/>
              <a:buNone/>
            </a:pPr>
            <a:r>
              <a:t/>
            </a:r>
            <a:endParaRPr sz="2360">
              <a:solidFill>
                <a:srgbClr val="FFFFFF"/>
              </a:solidFill>
            </a:endParaRPr>
          </a:p>
        </p:txBody>
      </p:sp>
      <p:pic>
        <p:nvPicPr>
          <p:cNvPr id="176" name="Google Shape;176;p5"/>
          <p:cNvPicPr preferRelativeResize="0"/>
          <p:nvPr/>
        </p:nvPicPr>
        <p:blipFill>
          <a:blip r:embed="rId3">
            <a:alphaModFix/>
          </a:blip>
          <a:stretch>
            <a:fillRect/>
          </a:stretch>
        </p:blipFill>
        <p:spPr>
          <a:xfrm>
            <a:off x="1232363" y="2351967"/>
            <a:ext cx="6782572" cy="30534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6"/>
          <p:cNvSpPr txBox="1"/>
          <p:nvPr>
            <p:ph type="title"/>
          </p:nvPr>
        </p:nvSpPr>
        <p:spPr>
          <a:xfrm>
            <a:off x="1371600" y="457200"/>
            <a:ext cx="7467600" cy="110013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3200"/>
              <a:buFont typeface="Arial"/>
              <a:buNone/>
            </a:pPr>
            <a:r>
              <a:rPr lang="en-US" sz="3200"/>
              <a:t>Promoting the message</a:t>
            </a:r>
            <a:endParaRPr/>
          </a:p>
          <a:p>
            <a:pPr indent="0" lvl="0" marL="0" rtl="0" algn="ctr">
              <a:lnSpc>
                <a:spcPct val="100000"/>
              </a:lnSpc>
              <a:spcBef>
                <a:spcPts val="0"/>
              </a:spcBef>
              <a:spcAft>
                <a:spcPts val="0"/>
              </a:spcAft>
              <a:buClr>
                <a:srgbClr val="FFFFFF"/>
              </a:buClr>
              <a:buSzPts val="3200"/>
              <a:buFont typeface="Arial"/>
              <a:buNone/>
            </a:pPr>
            <a:r>
              <a:rPr lang="en-US" sz="3200"/>
              <a:t>Books and on-line publications</a:t>
            </a:r>
            <a:endParaRPr/>
          </a:p>
        </p:txBody>
      </p:sp>
      <p:pic>
        <p:nvPicPr>
          <p:cNvPr descr="Picture 3" id="182" name="Google Shape;182;p6"/>
          <p:cNvPicPr preferRelativeResize="0"/>
          <p:nvPr/>
        </p:nvPicPr>
        <p:blipFill rotWithShape="1">
          <a:blip r:embed="rId3">
            <a:alphaModFix/>
          </a:blip>
          <a:srcRect b="0" l="0" r="0" t="0"/>
          <a:stretch/>
        </p:blipFill>
        <p:spPr>
          <a:xfrm>
            <a:off x="50636" y="2017207"/>
            <a:ext cx="2422622" cy="3403025"/>
          </a:xfrm>
          <a:prstGeom prst="rect">
            <a:avLst/>
          </a:prstGeom>
          <a:noFill/>
          <a:ln>
            <a:noFill/>
          </a:ln>
        </p:spPr>
      </p:pic>
      <p:sp>
        <p:nvSpPr>
          <p:cNvPr id="183" name="Google Shape;183;p6"/>
          <p:cNvSpPr txBox="1"/>
          <p:nvPr/>
        </p:nvSpPr>
        <p:spPr>
          <a:xfrm>
            <a:off x="45719" y="6172201"/>
            <a:ext cx="9052561" cy="43706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2400"/>
              <a:buFont typeface="Arial"/>
              <a:buNone/>
            </a:pPr>
            <a:r>
              <a:rPr b="1" i="0" lang="en-US" sz="2400" u="none" cap="none" strike="noStrike">
                <a:solidFill>
                  <a:srgbClr val="FFFFFF"/>
                </a:solidFill>
                <a:latin typeface="Arial"/>
                <a:ea typeface="Arial"/>
                <a:cs typeface="Arial"/>
                <a:sym typeface="Arial"/>
              </a:rPr>
              <a:t>Both reference guides are in demand</a:t>
            </a:r>
            <a:endParaRPr/>
          </a:p>
        </p:txBody>
      </p:sp>
      <p:pic>
        <p:nvPicPr>
          <p:cNvPr descr="Screenshot 2022-11-14 at 19.22.42.jpeg" id="184" name="Google Shape;184;p6"/>
          <p:cNvPicPr preferRelativeResize="0"/>
          <p:nvPr/>
        </p:nvPicPr>
        <p:blipFill rotWithShape="1">
          <a:blip r:embed="rId4">
            <a:alphaModFix/>
          </a:blip>
          <a:srcRect b="0" l="0" r="0" t="0"/>
          <a:stretch/>
        </p:blipFill>
        <p:spPr>
          <a:xfrm>
            <a:off x="2628394" y="2017207"/>
            <a:ext cx="6409896" cy="3403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7"/>
          <p:cNvSpPr txBox="1"/>
          <p:nvPr/>
        </p:nvSpPr>
        <p:spPr>
          <a:xfrm>
            <a:off x="1371610" y="1775700"/>
            <a:ext cx="4602600" cy="26781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2400"/>
              <a:buFont typeface="Arial"/>
              <a:buNone/>
            </a:pPr>
            <a:r>
              <a:rPr b="1" i="0" lang="en-US" sz="2400" u="none" cap="none" strike="noStrike">
                <a:solidFill>
                  <a:srgbClr val="FFFFFF"/>
                </a:solidFill>
                <a:latin typeface="Arial"/>
                <a:ea typeface="Arial"/>
                <a:cs typeface="Arial"/>
                <a:sym typeface="Arial"/>
              </a:rPr>
              <a:t>TBI’s Active Travel Map </a:t>
            </a:r>
            <a:endParaRPr/>
          </a:p>
          <a:p>
            <a:pPr indent="0" lvl="0" marL="0" marR="0" rtl="0" algn="l">
              <a:lnSpc>
                <a:spcPct val="100000"/>
              </a:lnSpc>
              <a:spcBef>
                <a:spcPts val="0"/>
              </a:spcBef>
              <a:spcAft>
                <a:spcPts val="0"/>
              </a:spcAft>
              <a:buClr>
                <a:srgbClr val="FFFFFF"/>
              </a:buClr>
              <a:buSzPts val="2400"/>
              <a:buFont typeface="Arial"/>
              <a:buNone/>
            </a:pPr>
            <a:r>
              <a:t/>
            </a:r>
            <a:endParaRPr b="1" i="0" sz="2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2400"/>
              <a:buFont typeface="Arial"/>
              <a:buNone/>
            </a:pPr>
            <a:r>
              <a:rPr b="1" i="0" lang="en-US" sz="2400" u="none" cap="none" strike="noStrike">
                <a:solidFill>
                  <a:srgbClr val="FFFFFF"/>
                </a:solidFill>
                <a:latin typeface="Arial"/>
                <a:ea typeface="Arial"/>
                <a:cs typeface="Arial"/>
                <a:sym typeface="Arial"/>
              </a:rPr>
              <a:t>Highland Council funded through Black Isle Tourism</a:t>
            </a:r>
            <a:endParaRPr/>
          </a:p>
          <a:p>
            <a:pPr indent="0" lvl="0" marL="0" marR="0" rtl="0" algn="l">
              <a:lnSpc>
                <a:spcPct val="100000"/>
              </a:lnSpc>
              <a:spcBef>
                <a:spcPts val="0"/>
              </a:spcBef>
              <a:spcAft>
                <a:spcPts val="0"/>
              </a:spcAft>
              <a:buClr>
                <a:srgbClr val="FFFFFF"/>
              </a:buClr>
              <a:buSzPts val="2400"/>
              <a:buFont typeface="Arial"/>
              <a:buNone/>
            </a:pPr>
            <a:r>
              <a:t/>
            </a:r>
            <a:endParaRPr b="1" i="0" sz="2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2400"/>
              <a:buFont typeface="Arial"/>
              <a:buNone/>
            </a:pPr>
            <a:r>
              <a:rPr b="1" lang="en-US" sz="2400">
                <a:solidFill>
                  <a:srgbClr val="FFFFFF"/>
                </a:solidFill>
              </a:rPr>
              <a:t>Stock running low. May need a fifth edition soon</a:t>
            </a:r>
            <a:endParaRPr/>
          </a:p>
        </p:txBody>
      </p:sp>
      <p:pic>
        <p:nvPicPr>
          <p:cNvPr descr="Active Travel Map 4.jpeg" id="190" name="Google Shape;190;p7"/>
          <p:cNvPicPr preferRelativeResize="0"/>
          <p:nvPr/>
        </p:nvPicPr>
        <p:blipFill rotWithShape="1">
          <a:blip r:embed="rId3">
            <a:alphaModFix/>
          </a:blip>
          <a:srcRect b="0" l="0" r="0" t="0"/>
          <a:stretch/>
        </p:blipFill>
        <p:spPr>
          <a:xfrm>
            <a:off x="6086269" y="1618039"/>
            <a:ext cx="2576739" cy="4502122"/>
          </a:xfrm>
          <a:prstGeom prst="rect">
            <a:avLst/>
          </a:prstGeom>
          <a:noFill/>
          <a:ln>
            <a:noFill/>
          </a:ln>
        </p:spPr>
      </p:pic>
      <p:sp>
        <p:nvSpPr>
          <p:cNvPr id="191" name="Google Shape;191;p7"/>
          <p:cNvSpPr txBox="1"/>
          <p:nvPr/>
        </p:nvSpPr>
        <p:spPr>
          <a:xfrm>
            <a:off x="396854" y="6297787"/>
            <a:ext cx="8047200" cy="4617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2400"/>
              <a:buFont typeface="Helvetica Neue"/>
              <a:buNone/>
            </a:pPr>
            <a:r>
              <a:rPr b="0" i="0" lang="en-US" sz="2400" u="none" cap="none" strike="noStrike">
                <a:solidFill>
                  <a:srgbClr val="FFFFFF"/>
                </a:solidFill>
                <a:latin typeface="Helvetica Neue"/>
                <a:ea typeface="Helvetica Neue"/>
                <a:cs typeface="Helvetica Neue"/>
                <a:sym typeface="Helvetica Neue"/>
              </a:rPr>
              <a:t>     </a:t>
            </a:r>
            <a:r>
              <a:rPr b="1" i="0" lang="en-US" sz="2400" u="none" cap="none" strike="noStrike">
                <a:solidFill>
                  <a:srgbClr val="FFFFFF"/>
                </a:solidFill>
                <a:latin typeface="Arial"/>
                <a:ea typeface="Arial"/>
                <a:cs typeface="Arial"/>
                <a:sym typeface="Arial"/>
              </a:rPr>
              <a:t>                                                             Fourth Edition</a:t>
            </a:r>
            <a:endParaRPr/>
          </a:p>
        </p:txBody>
      </p:sp>
      <p:sp>
        <p:nvSpPr>
          <p:cNvPr id="192" name="Google Shape;192;p7"/>
          <p:cNvSpPr txBox="1"/>
          <p:nvPr>
            <p:ph type="title"/>
          </p:nvPr>
        </p:nvSpPr>
        <p:spPr>
          <a:xfrm>
            <a:off x="1371600" y="457200"/>
            <a:ext cx="7467600" cy="110013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3200"/>
              <a:buFont typeface="Arial"/>
              <a:buNone/>
            </a:pPr>
            <a:r>
              <a:rPr lang="en-US" sz="3200"/>
              <a:t>Promoting the message</a:t>
            </a:r>
            <a:endParaRPr/>
          </a:p>
          <a:p>
            <a:pPr indent="0" lvl="0" marL="0" rtl="0" algn="ctr">
              <a:lnSpc>
                <a:spcPct val="100000"/>
              </a:lnSpc>
              <a:spcBef>
                <a:spcPts val="0"/>
              </a:spcBef>
              <a:spcAft>
                <a:spcPts val="0"/>
              </a:spcAft>
              <a:buClr>
                <a:srgbClr val="FFFFFF"/>
              </a:buClr>
              <a:buSzPts val="3200"/>
              <a:buFont typeface="Arial"/>
              <a:buNone/>
            </a:pPr>
            <a:r>
              <a:rPr lang="en-US" sz="3200"/>
              <a:t>Black Isle Map</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9"/>
          <p:cNvSpPr txBox="1"/>
          <p:nvPr>
            <p:ph type="title"/>
          </p:nvPr>
        </p:nvSpPr>
        <p:spPr>
          <a:xfrm>
            <a:off x="1213033" y="137318"/>
            <a:ext cx="7467601" cy="1143001"/>
          </a:xfrm>
          <a:prstGeom prst="rect">
            <a:avLst/>
          </a:prstGeom>
          <a:noFill/>
          <a:ln>
            <a:noFill/>
          </a:ln>
        </p:spPr>
        <p:txBody>
          <a:bodyPr anchorCtr="0" anchor="ctr" bIns="45700" lIns="45700" spcFirstLastPara="1" rIns="45700" wrap="square" tIns="45700">
            <a:normAutofit/>
          </a:bodyPr>
          <a:lstStyle/>
          <a:p>
            <a:pPr indent="0" lvl="0" marL="0" marR="0" rtl="0" algn="r">
              <a:lnSpc>
                <a:spcPct val="100000"/>
              </a:lnSpc>
              <a:spcBef>
                <a:spcPts val="0"/>
              </a:spcBef>
              <a:spcAft>
                <a:spcPts val="0"/>
              </a:spcAft>
              <a:buClr>
                <a:srgbClr val="FFFFFF"/>
              </a:buClr>
              <a:buSzPts val="4400"/>
              <a:buFont typeface="Arial"/>
              <a:buNone/>
            </a:pPr>
            <a:r>
              <a:rPr b="1" i="0" lang="en-US" sz="4400" u="none" cap="none" strike="noStrike">
                <a:solidFill>
                  <a:srgbClr val="FFFFFF"/>
                </a:solidFill>
                <a:latin typeface="Arial"/>
                <a:ea typeface="Arial"/>
                <a:cs typeface="Arial"/>
                <a:sym typeface="Arial"/>
              </a:rPr>
              <a:t>TBI Community Markets</a:t>
            </a:r>
            <a:endParaRPr/>
          </a:p>
        </p:txBody>
      </p:sp>
      <p:sp>
        <p:nvSpPr>
          <p:cNvPr id="198" name="Google Shape;198;p9"/>
          <p:cNvSpPr txBox="1"/>
          <p:nvPr>
            <p:ph idx="1" type="body"/>
          </p:nvPr>
        </p:nvSpPr>
        <p:spPr>
          <a:xfrm>
            <a:off x="4494919" y="1528577"/>
            <a:ext cx="4349917" cy="5021425"/>
          </a:xfrm>
          <a:prstGeom prst="rect">
            <a:avLst/>
          </a:prstGeom>
          <a:noFill/>
          <a:ln>
            <a:noFill/>
          </a:ln>
        </p:spPr>
        <p:txBody>
          <a:bodyPr anchorCtr="0" anchor="t" bIns="45700" lIns="45700" spcFirstLastPara="1" rIns="45700" wrap="square" tIns="45700">
            <a:normAutofit/>
          </a:bodyPr>
          <a:lstStyle/>
          <a:p>
            <a:pPr indent="-384047" lvl="0" marL="384047" rtl="0" algn="l">
              <a:lnSpc>
                <a:spcPct val="100000"/>
              </a:lnSpc>
              <a:spcBef>
                <a:spcPts val="0"/>
              </a:spcBef>
              <a:spcAft>
                <a:spcPts val="0"/>
              </a:spcAft>
              <a:buClr>
                <a:srgbClr val="FFFFFF"/>
              </a:buClr>
              <a:buSzPts val="2016"/>
              <a:buFont typeface="Arial"/>
              <a:buChar char="•"/>
            </a:pPr>
            <a:r>
              <a:rPr lang="en-US" sz="2016">
                <a:solidFill>
                  <a:srgbClr val="FFFFFF"/>
                </a:solidFill>
              </a:rPr>
              <a:t>TBI’s monthly indoor markets are both continuing at Cromarty and North Kessock</a:t>
            </a:r>
            <a:endParaRPr/>
          </a:p>
          <a:p>
            <a:pPr indent="-256031" lvl="0" marL="384047" rtl="0" algn="l">
              <a:lnSpc>
                <a:spcPct val="100000"/>
              </a:lnSpc>
              <a:spcBef>
                <a:spcPts val="400"/>
              </a:spcBef>
              <a:spcAft>
                <a:spcPts val="0"/>
              </a:spcAft>
              <a:buClr>
                <a:srgbClr val="FFFFFF"/>
              </a:buClr>
              <a:buSzPts val="2016"/>
              <a:buFont typeface="Arial"/>
              <a:buNone/>
            </a:pPr>
            <a:r>
              <a:t/>
            </a:r>
            <a:endParaRPr sz="2016">
              <a:solidFill>
                <a:srgbClr val="FFFFFF"/>
              </a:solidFill>
            </a:endParaRPr>
          </a:p>
          <a:p>
            <a:pPr indent="-384047" lvl="0" marL="384047" rtl="0" algn="l">
              <a:lnSpc>
                <a:spcPct val="100000"/>
              </a:lnSpc>
              <a:spcBef>
                <a:spcPts val="400"/>
              </a:spcBef>
              <a:spcAft>
                <a:spcPts val="0"/>
              </a:spcAft>
              <a:buClr>
                <a:srgbClr val="FFFFFF"/>
              </a:buClr>
              <a:buSzPts val="2016"/>
              <a:buFont typeface="Arial"/>
              <a:buChar char="•"/>
            </a:pPr>
            <a:r>
              <a:rPr lang="en-US" sz="2016">
                <a:solidFill>
                  <a:srgbClr val="FFFFFF"/>
                </a:solidFill>
              </a:rPr>
              <a:t>Each market provides an arena for TBI to advertise and interact with the community</a:t>
            </a:r>
            <a:endParaRPr/>
          </a:p>
          <a:p>
            <a:pPr indent="-256031" lvl="0" marL="384047" rtl="0" algn="l">
              <a:lnSpc>
                <a:spcPct val="100000"/>
              </a:lnSpc>
              <a:spcBef>
                <a:spcPts val="500"/>
              </a:spcBef>
              <a:spcAft>
                <a:spcPts val="0"/>
              </a:spcAft>
              <a:buClr>
                <a:srgbClr val="FFFFFF"/>
              </a:buClr>
              <a:buSzPts val="2016"/>
              <a:buFont typeface="Arial"/>
              <a:buNone/>
            </a:pPr>
            <a:r>
              <a:t/>
            </a:r>
            <a:endParaRPr sz="2016">
              <a:solidFill>
                <a:srgbClr val="FFFFFF"/>
              </a:solidFill>
            </a:endParaRPr>
          </a:p>
          <a:p>
            <a:pPr indent="-384047" lvl="0" marL="384047" rtl="0" algn="l">
              <a:lnSpc>
                <a:spcPct val="100000"/>
              </a:lnSpc>
              <a:spcBef>
                <a:spcPts val="400"/>
              </a:spcBef>
              <a:spcAft>
                <a:spcPts val="0"/>
              </a:spcAft>
              <a:buClr>
                <a:srgbClr val="FFFFFF"/>
              </a:buClr>
              <a:buSzPts val="2016"/>
              <a:buFont typeface="Arial"/>
              <a:buChar char="•"/>
            </a:pPr>
            <a:r>
              <a:rPr lang="en-US" sz="2016">
                <a:solidFill>
                  <a:srgbClr val="FFFFFF"/>
                </a:solidFill>
              </a:rPr>
              <a:t>Thank you to the TBI leaders and market organisers</a:t>
            </a:r>
            <a:endParaRPr/>
          </a:p>
          <a:p>
            <a:pPr indent="-256031" lvl="0" marL="384047" rtl="0" algn="l">
              <a:lnSpc>
                <a:spcPct val="100000"/>
              </a:lnSpc>
              <a:spcBef>
                <a:spcPts val="400"/>
              </a:spcBef>
              <a:spcAft>
                <a:spcPts val="0"/>
              </a:spcAft>
              <a:buClr>
                <a:srgbClr val="FFFFFF"/>
              </a:buClr>
              <a:buSzPts val="2016"/>
              <a:buFont typeface="Arial"/>
              <a:buNone/>
            </a:pPr>
            <a:r>
              <a:t/>
            </a:r>
            <a:endParaRPr sz="2016">
              <a:solidFill>
                <a:srgbClr val="FFFFFF"/>
              </a:solidFill>
            </a:endParaRPr>
          </a:p>
          <a:p>
            <a:pPr indent="-384047" lvl="0" marL="384047" rtl="0" algn="l">
              <a:lnSpc>
                <a:spcPct val="100000"/>
              </a:lnSpc>
              <a:spcBef>
                <a:spcPts val="400"/>
              </a:spcBef>
              <a:spcAft>
                <a:spcPts val="0"/>
              </a:spcAft>
              <a:buClr>
                <a:srgbClr val="FFFFFF"/>
              </a:buClr>
              <a:buSzPts val="2016"/>
              <a:buFont typeface="Arial"/>
              <a:buChar char="•"/>
            </a:pPr>
            <a:r>
              <a:rPr lang="en-US" sz="2016">
                <a:solidFill>
                  <a:srgbClr val="FFFFFF"/>
                </a:solidFill>
              </a:rPr>
              <a:t>The Culbokie Community Trust run a monthly market so three Saturdays a month are community market days. </a:t>
            </a:r>
            <a:endParaRPr/>
          </a:p>
        </p:txBody>
      </p:sp>
      <p:pic>
        <p:nvPicPr>
          <p:cNvPr descr="NK Market.jpeg" id="199" name="Google Shape;199;p9"/>
          <p:cNvPicPr preferRelativeResize="0"/>
          <p:nvPr/>
        </p:nvPicPr>
        <p:blipFill rotWithShape="1">
          <a:blip r:embed="rId3">
            <a:alphaModFix/>
          </a:blip>
          <a:srcRect b="0" l="0" r="0" t="0"/>
          <a:stretch/>
        </p:blipFill>
        <p:spPr>
          <a:xfrm>
            <a:off x="123880" y="1289411"/>
            <a:ext cx="4124817" cy="549975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0"/>
          <p:cNvSpPr txBox="1"/>
          <p:nvPr>
            <p:ph type="title"/>
          </p:nvPr>
        </p:nvSpPr>
        <p:spPr>
          <a:xfrm>
            <a:off x="1402025" y="157200"/>
            <a:ext cx="7467600" cy="11430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4400"/>
              <a:buFont typeface="Arial"/>
              <a:buNone/>
            </a:pPr>
            <a:r>
              <a:rPr lang="en-US"/>
              <a:t>Return of Potato day</a:t>
            </a:r>
            <a:endParaRPr/>
          </a:p>
        </p:txBody>
      </p:sp>
      <p:sp>
        <p:nvSpPr>
          <p:cNvPr id="205" name="Google Shape;205;p10"/>
          <p:cNvSpPr txBox="1"/>
          <p:nvPr/>
        </p:nvSpPr>
        <p:spPr>
          <a:xfrm>
            <a:off x="198125" y="4212500"/>
            <a:ext cx="5517600" cy="26781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2400"/>
              <a:buFont typeface="Arial"/>
              <a:buNone/>
            </a:pPr>
            <a:r>
              <a:rPr lang="en-US" sz="2400">
                <a:solidFill>
                  <a:srgbClr val="FFFFFF"/>
                </a:solidFill>
              </a:rPr>
              <a:t>Potato Day returned to North Kessock and about 500 people attended despite Inverness holding </a:t>
            </a:r>
            <a:r>
              <a:rPr lang="en-US" sz="2400">
                <a:solidFill>
                  <a:srgbClr val="FFFFFF"/>
                </a:solidFill>
              </a:rPr>
              <a:t>its</a:t>
            </a:r>
            <a:r>
              <a:rPr lang="en-US" sz="2400">
                <a:solidFill>
                  <a:srgbClr val="FFFFFF"/>
                </a:solidFill>
              </a:rPr>
              <a:t> own first Potato day and others continuing at Drumnadrochit and Forres.  £4000 profit, so is an important way to raise revenue for core costs</a:t>
            </a:r>
            <a:endParaRPr/>
          </a:p>
        </p:txBody>
      </p:sp>
      <p:pic>
        <p:nvPicPr>
          <p:cNvPr descr="Picture 5" id="206" name="Google Shape;206;p10"/>
          <p:cNvPicPr preferRelativeResize="0"/>
          <p:nvPr/>
        </p:nvPicPr>
        <p:blipFill rotWithShape="1">
          <a:blip r:embed="rId3">
            <a:alphaModFix/>
          </a:blip>
          <a:srcRect b="0" l="0" r="0" t="0"/>
          <a:stretch/>
        </p:blipFill>
        <p:spPr>
          <a:xfrm>
            <a:off x="785700" y="1464250"/>
            <a:ext cx="4195353" cy="2678100"/>
          </a:xfrm>
          <a:prstGeom prst="rect">
            <a:avLst/>
          </a:prstGeom>
          <a:noFill/>
          <a:ln>
            <a:noFill/>
          </a:ln>
        </p:spPr>
      </p:pic>
      <p:pic>
        <p:nvPicPr>
          <p:cNvPr id="207" name="Google Shape;207;p10"/>
          <p:cNvPicPr preferRelativeResize="0"/>
          <p:nvPr/>
        </p:nvPicPr>
        <p:blipFill rotWithShape="1">
          <a:blip r:embed="rId4">
            <a:alphaModFix/>
          </a:blip>
          <a:srcRect b="0" l="0" r="0" t="25865"/>
          <a:stretch/>
        </p:blipFill>
        <p:spPr>
          <a:xfrm>
            <a:off x="5847150" y="1464250"/>
            <a:ext cx="2853376" cy="469885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resentationwendy 9">
  <a:themeElements>
    <a:clrScheme name="Presentationwendy 9">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resentationwendy 9">
  <a:themeElements>
    <a:clrScheme name="Presentationwendy 9">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